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sldIdLst>
    <p:sldId id="256" r:id="rId3"/>
    <p:sldId id="258" r:id="rId4"/>
    <p:sldId id="388" r:id="rId5"/>
    <p:sldId id="289" r:id="rId6"/>
    <p:sldId id="290" r:id="rId7"/>
    <p:sldId id="291" r:id="rId8"/>
    <p:sldId id="408" r:id="rId9"/>
    <p:sldId id="407" r:id="rId10"/>
    <p:sldId id="292" r:id="rId11"/>
    <p:sldId id="298" r:id="rId12"/>
    <p:sldId id="299" r:id="rId13"/>
    <p:sldId id="300" r:id="rId14"/>
    <p:sldId id="303" r:id="rId15"/>
    <p:sldId id="305" r:id="rId16"/>
    <p:sldId id="306" r:id="rId17"/>
    <p:sldId id="308" r:id="rId18"/>
    <p:sldId id="316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6" r:id="rId27"/>
    <p:sldId id="327" r:id="rId28"/>
    <p:sldId id="328" r:id="rId29"/>
    <p:sldId id="330" r:id="rId30"/>
    <p:sldId id="331" r:id="rId31"/>
    <p:sldId id="335" r:id="rId32"/>
    <p:sldId id="336" r:id="rId33"/>
    <p:sldId id="338" r:id="rId34"/>
    <p:sldId id="343" r:id="rId35"/>
    <p:sldId id="344" r:id="rId36"/>
    <p:sldId id="345" r:id="rId37"/>
    <p:sldId id="350" r:id="rId38"/>
    <p:sldId id="351" r:id="rId39"/>
    <p:sldId id="363" r:id="rId40"/>
    <p:sldId id="390" r:id="rId41"/>
    <p:sldId id="391" r:id="rId42"/>
    <p:sldId id="392" r:id="rId43"/>
    <p:sldId id="393" r:id="rId44"/>
    <p:sldId id="394" r:id="rId45"/>
    <p:sldId id="395" r:id="rId46"/>
    <p:sldId id="397" r:id="rId47"/>
    <p:sldId id="398" r:id="rId48"/>
    <p:sldId id="399" r:id="rId49"/>
    <p:sldId id="400" r:id="rId50"/>
    <p:sldId id="401" r:id="rId51"/>
    <p:sldId id="402" r:id="rId52"/>
    <p:sldId id="403" r:id="rId53"/>
    <p:sldId id="404" r:id="rId54"/>
    <p:sldId id="405" r:id="rId55"/>
    <p:sldId id="406" r:id="rId56"/>
    <p:sldId id="409" r:id="rId57"/>
    <p:sldId id="387" r:id="rId58"/>
  </p:sldIdLst>
  <p:sldSz cx="12192000" cy="6858000"/>
  <p:notesSz cx="12192000" cy="6858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Georgia" panose="02040502050405020303" pitchFamily="18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2074" y="321640"/>
            <a:ext cx="1140785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3676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10"/>
            <a:ext cx="12185903" cy="683818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144256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139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841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33E5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024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841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337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841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247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320" y="265938"/>
            <a:ext cx="36188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637" y="2070607"/>
            <a:ext cx="5582920" cy="3973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31009" y="219202"/>
            <a:ext cx="872998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841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1025" y="1404569"/>
            <a:ext cx="9321800" cy="1723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33E5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333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reestr@eseur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2564383"/>
            <a:ext cx="6477000" cy="2755883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b="1" spc="-140" dirty="0" smtClean="0">
                <a:solidFill>
                  <a:srgbClr val="FFFFFF"/>
                </a:solidFill>
                <a:latin typeface="Calibri"/>
                <a:cs typeface="Calibri"/>
              </a:rPr>
              <a:t>ОСНОВЫ РАБОТЫ   В  АВТОМАТИЗИРОВАННОЙ                             ИНФОРМАЦИОННОЙ    СИСТЕМЕ (АИС)</a:t>
            </a:r>
          </a:p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b="1" spc="-140" dirty="0" smtClean="0">
                <a:solidFill>
                  <a:srgbClr val="FFFFFF"/>
                </a:solidFill>
                <a:latin typeface="Calibri"/>
                <a:cs typeface="Calibri"/>
              </a:rPr>
              <a:t>«ЕДИНЫЙ РЕЕСТР ОБЩЕРОССИЙСКОГО ПРОФСОЮЗА ОБРАЗОВАНИЯ»</a:t>
            </a:r>
          </a:p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sz="3200" b="1" spc="-14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859" y="736091"/>
            <a:ext cx="2496312" cy="16824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9200" y="5769355"/>
            <a:ext cx="434619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80" dirty="0" smtClean="0">
                <a:solidFill>
                  <a:srgbClr val="FFFFFF"/>
                </a:solidFill>
                <a:latin typeface="Calibri"/>
                <a:cs typeface="Calibri"/>
              </a:rPr>
              <a:t>Киракосян Ольга Анатольевна</a:t>
            </a:r>
            <a:r>
              <a:rPr sz="1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ru-RU" sz="1400" spc="-8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lang="ru-RU" sz="1400" spc="-85" dirty="0" smtClean="0">
                <a:solidFill>
                  <a:srgbClr val="FFFFFF"/>
                </a:solidFill>
                <a:latin typeface="Calibri"/>
                <a:cs typeface="Calibri"/>
              </a:rPr>
              <a:t>аместитель председателя Самарской областной организации Профсоюза работников народного образования и науки Российской Федерации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" y="1621663"/>
            <a:ext cx="11687213" cy="245503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96539" y="593293"/>
            <a:ext cx="552005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214755">
              <a:lnSpc>
                <a:spcPts val="3020"/>
              </a:lnSpc>
              <a:spcBef>
                <a:spcPts val="480"/>
              </a:spcBef>
              <a:tabLst>
                <a:tab pos="3357879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45" dirty="0"/>
              <a:t> </a:t>
            </a:r>
            <a:r>
              <a:rPr spc="-10" dirty="0"/>
              <a:t>«РЕГИСТРАЦИЯ»</a:t>
            </a:r>
          </a:p>
        </p:txBody>
      </p:sp>
      <p:sp>
        <p:nvSpPr>
          <p:cNvPr id="8" name="object 8"/>
          <p:cNvSpPr/>
          <p:nvPr/>
        </p:nvSpPr>
        <p:spPr>
          <a:xfrm>
            <a:off x="946289" y="1703349"/>
            <a:ext cx="1076325" cy="316230"/>
          </a:xfrm>
          <a:custGeom>
            <a:avLst/>
            <a:gdLst/>
            <a:ahLst/>
            <a:cxnLst/>
            <a:rect l="l" t="t" r="r" b="b"/>
            <a:pathLst>
              <a:path w="1076325" h="316230">
                <a:moveTo>
                  <a:pt x="0" y="315950"/>
                </a:moveTo>
                <a:lnTo>
                  <a:pt x="1075842" y="315950"/>
                </a:lnTo>
                <a:lnTo>
                  <a:pt x="1075842" y="0"/>
                </a:lnTo>
                <a:lnTo>
                  <a:pt x="0" y="0"/>
                </a:lnTo>
                <a:lnTo>
                  <a:pt x="0" y="31595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5750" y="3771937"/>
            <a:ext cx="3885692" cy="10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025" y="1661938"/>
            <a:ext cx="11103879" cy="356728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5286" y="593293"/>
            <a:ext cx="573722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325880">
              <a:lnSpc>
                <a:spcPts val="3020"/>
              </a:lnSpc>
              <a:spcBef>
                <a:spcPts val="480"/>
              </a:spcBef>
              <a:tabLst>
                <a:tab pos="3467100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«ПРЕДСЕДАТЕЛЬ»</a:t>
            </a:r>
          </a:p>
        </p:txBody>
      </p:sp>
      <p:sp>
        <p:nvSpPr>
          <p:cNvPr id="8" name="object 8"/>
          <p:cNvSpPr/>
          <p:nvPr/>
        </p:nvSpPr>
        <p:spPr>
          <a:xfrm>
            <a:off x="2727451" y="1664284"/>
            <a:ext cx="1597025" cy="384175"/>
          </a:xfrm>
          <a:custGeom>
            <a:avLst/>
            <a:gdLst/>
            <a:ahLst/>
            <a:cxnLst/>
            <a:rect l="l" t="t" r="r" b="b"/>
            <a:pathLst>
              <a:path w="1597025" h="384175">
                <a:moveTo>
                  <a:pt x="0" y="383590"/>
                </a:moveTo>
                <a:lnTo>
                  <a:pt x="1596898" y="383590"/>
                </a:lnTo>
                <a:lnTo>
                  <a:pt x="1596898" y="0"/>
                </a:lnTo>
                <a:lnTo>
                  <a:pt x="0" y="0"/>
                </a:lnTo>
                <a:lnTo>
                  <a:pt x="0" y="38359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184400" y="4803775"/>
            <a:ext cx="412750" cy="1450975"/>
            <a:chOff x="2184400" y="4803775"/>
            <a:chExt cx="412750" cy="1450975"/>
          </a:xfrm>
        </p:grpSpPr>
        <p:sp>
          <p:nvSpPr>
            <p:cNvPr id="10" name="object 10"/>
            <p:cNvSpPr/>
            <p:nvPr/>
          </p:nvSpPr>
          <p:spPr>
            <a:xfrm>
              <a:off x="2190750" y="4810125"/>
              <a:ext cx="400050" cy="1438275"/>
            </a:xfrm>
            <a:custGeom>
              <a:avLst/>
              <a:gdLst/>
              <a:ahLst/>
              <a:cxnLst/>
              <a:rect l="l" t="t" r="r" b="b"/>
              <a:pathLst>
                <a:path w="400050" h="1438275">
                  <a:moveTo>
                    <a:pt x="200025" y="0"/>
                  </a:moveTo>
                  <a:lnTo>
                    <a:pt x="0" y="200025"/>
                  </a:lnTo>
                  <a:lnTo>
                    <a:pt x="100075" y="200025"/>
                  </a:lnTo>
                  <a:lnTo>
                    <a:pt x="100075" y="1438275"/>
                  </a:lnTo>
                  <a:lnTo>
                    <a:pt x="300100" y="1438275"/>
                  </a:lnTo>
                  <a:lnTo>
                    <a:pt x="300100" y="200025"/>
                  </a:lnTo>
                  <a:lnTo>
                    <a:pt x="400050" y="20002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90750" y="4810125"/>
              <a:ext cx="400050" cy="1438275"/>
            </a:xfrm>
            <a:custGeom>
              <a:avLst/>
              <a:gdLst/>
              <a:ahLst/>
              <a:cxnLst/>
              <a:rect l="l" t="t" r="r" b="b"/>
              <a:pathLst>
                <a:path w="400050" h="1438275">
                  <a:moveTo>
                    <a:pt x="0" y="200025"/>
                  </a:moveTo>
                  <a:lnTo>
                    <a:pt x="200025" y="0"/>
                  </a:lnTo>
                  <a:lnTo>
                    <a:pt x="400050" y="200025"/>
                  </a:lnTo>
                  <a:lnTo>
                    <a:pt x="300100" y="200025"/>
                  </a:lnTo>
                  <a:lnTo>
                    <a:pt x="300100" y="1438275"/>
                  </a:lnTo>
                  <a:lnTo>
                    <a:pt x="100075" y="1438275"/>
                  </a:lnTo>
                  <a:lnTo>
                    <a:pt x="100075" y="200025"/>
                  </a:lnTo>
                  <a:lnTo>
                    <a:pt x="0" y="20002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847715" y="4803775"/>
            <a:ext cx="412750" cy="1450975"/>
            <a:chOff x="5847715" y="4803775"/>
            <a:chExt cx="412750" cy="1450975"/>
          </a:xfrm>
        </p:grpSpPr>
        <p:sp>
          <p:nvSpPr>
            <p:cNvPr id="13" name="object 13"/>
            <p:cNvSpPr/>
            <p:nvPr/>
          </p:nvSpPr>
          <p:spPr>
            <a:xfrm>
              <a:off x="5854065" y="4810125"/>
              <a:ext cx="400050" cy="1438275"/>
            </a:xfrm>
            <a:custGeom>
              <a:avLst/>
              <a:gdLst/>
              <a:ahLst/>
              <a:cxnLst/>
              <a:rect l="l" t="t" r="r" b="b"/>
              <a:pathLst>
                <a:path w="400050" h="1438275">
                  <a:moveTo>
                    <a:pt x="200025" y="0"/>
                  </a:moveTo>
                  <a:lnTo>
                    <a:pt x="0" y="200025"/>
                  </a:lnTo>
                  <a:lnTo>
                    <a:pt x="100075" y="200025"/>
                  </a:lnTo>
                  <a:lnTo>
                    <a:pt x="100075" y="1438275"/>
                  </a:lnTo>
                  <a:lnTo>
                    <a:pt x="300100" y="1438275"/>
                  </a:lnTo>
                  <a:lnTo>
                    <a:pt x="300100" y="200025"/>
                  </a:lnTo>
                  <a:lnTo>
                    <a:pt x="400050" y="20002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54065" y="4810125"/>
              <a:ext cx="400050" cy="1438275"/>
            </a:xfrm>
            <a:custGeom>
              <a:avLst/>
              <a:gdLst/>
              <a:ahLst/>
              <a:cxnLst/>
              <a:rect l="l" t="t" r="r" b="b"/>
              <a:pathLst>
                <a:path w="400050" h="1438275">
                  <a:moveTo>
                    <a:pt x="0" y="200025"/>
                  </a:moveTo>
                  <a:lnTo>
                    <a:pt x="200025" y="0"/>
                  </a:lnTo>
                  <a:lnTo>
                    <a:pt x="400050" y="200025"/>
                  </a:lnTo>
                  <a:lnTo>
                    <a:pt x="300100" y="200025"/>
                  </a:lnTo>
                  <a:lnTo>
                    <a:pt x="300100" y="1438275"/>
                  </a:lnTo>
                  <a:lnTo>
                    <a:pt x="100075" y="1438275"/>
                  </a:lnTo>
                  <a:lnTo>
                    <a:pt x="100075" y="200025"/>
                  </a:lnTo>
                  <a:lnTo>
                    <a:pt x="0" y="20002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535794" y="4803775"/>
            <a:ext cx="412750" cy="1450975"/>
            <a:chOff x="9535794" y="4803775"/>
            <a:chExt cx="412750" cy="1450975"/>
          </a:xfrm>
        </p:grpSpPr>
        <p:sp>
          <p:nvSpPr>
            <p:cNvPr id="16" name="object 16"/>
            <p:cNvSpPr/>
            <p:nvPr/>
          </p:nvSpPr>
          <p:spPr>
            <a:xfrm>
              <a:off x="9542144" y="4810125"/>
              <a:ext cx="400050" cy="1438275"/>
            </a:xfrm>
            <a:custGeom>
              <a:avLst/>
              <a:gdLst/>
              <a:ahLst/>
              <a:cxnLst/>
              <a:rect l="l" t="t" r="r" b="b"/>
              <a:pathLst>
                <a:path w="400050" h="1438275">
                  <a:moveTo>
                    <a:pt x="200025" y="0"/>
                  </a:moveTo>
                  <a:lnTo>
                    <a:pt x="0" y="200025"/>
                  </a:lnTo>
                  <a:lnTo>
                    <a:pt x="100075" y="200025"/>
                  </a:lnTo>
                  <a:lnTo>
                    <a:pt x="100075" y="1438275"/>
                  </a:lnTo>
                  <a:lnTo>
                    <a:pt x="300100" y="1438275"/>
                  </a:lnTo>
                  <a:lnTo>
                    <a:pt x="300100" y="200025"/>
                  </a:lnTo>
                  <a:lnTo>
                    <a:pt x="400050" y="20002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42144" y="4810125"/>
              <a:ext cx="400050" cy="1438275"/>
            </a:xfrm>
            <a:custGeom>
              <a:avLst/>
              <a:gdLst/>
              <a:ahLst/>
              <a:cxnLst/>
              <a:rect l="l" t="t" r="r" b="b"/>
              <a:pathLst>
                <a:path w="400050" h="1438275">
                  <a:moveTo>
                    <a:pt x="0" y="200025"/>
                  </a:moveTo>
                  <a:lnTo>
                    <a:pt x="200025" y="0"/>
                  </a:lnTo>
                  <a:lnTo>
                    <a:pt x="400050" y="200025"/>
                  </a:lnTo>
                  <a:lnTo>
                    <a:pt x="300100" y="200025"/>
                  </a:lnTo>
                  <a:lnTo>
                    <a:pt x="300100" y="1438275"/>
                  </a:lnTo>
                  <a:lnTo>
                    <a:pt x="100075" y="1438275"/>
                  </a:lnTo>
                  <a:lnTo>
                    <a:pt x="100075" y="200025"/>
                  </a:lnTo>
                  <a:lnTo>
                    <a:pt x="0" y="20002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7825" y="1664258"/>
            <a:ext cx="9041638" cy="433336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5286" y="593293"/>
            <a:ext cx="573722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325880">
              <a:lnSpc>
                <a:spcPts val="3020"/>
              </a:lnSpc>
              <a:spcBef>
                <a:spcPts val="480"/>
              </a:spcBef>
              <a:tabLst>
                <a:tab pos="3467100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«ПРЕДСЕДАТЕЛЬ»</a:t>
            </a:r>
          </a:p>
        </p:txBody>
      </p:sp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12946" y="593293"/>
            <a:ext cx="508317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98219">
              <a:lnSpc>
                <a:spcPts val="3020"/>
              </a:lnSpc>
              <a:spcBef>
                <a:spcPts val="480"/>
              </a:spcBef>
              <a:tabLst>
                <a:tab pos="3139440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«ПРОФАКТИВ»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95350" y="1043279"/>
            <a:ext cx="10754995" cy="5772150"/>
            <a:chOff x="895350" y="1043279"/>
            <a:chExt cx="10754995" cy="57721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350" y="1560624"/>
              <a:ext cx="10710545" cy="30333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84389" y="1553070"/>
              <a:ext cx="3530600" cy="952500"/>
            </a:xfrm>
            <a:custGeom>
              <a:avLst/>
              <a:gdLst/>
              <a:ahLst/>
              <a:cxnLst/>
              <a:rect l="l" t="t" r="r" b="b"/>
              <a:pathLst>
                <a:path w="3530600" h="952500">
                  <a:moveTo>
                    <a:pt x="2638412" y="342404"/>
                  </a:moveTo>
                  <a:lnTo>
                    <a:pt x="3530447" y="342404"/>
                  </a:lnTo>
                  <a:lnTo>
                    <a:pt x="3530447" y="0"/>
                  </a:lnTo>
                  <a:lnTo>
                    <a:pt x="2638412" y="0"/>
                  </a:lnTo>
                  <a:lnTo>
                    <a:pt x="2638412" y="342404"/>
                  </a:lnTo>
                  <a:close/>
                </a:path>
                <a:path w="3530600" h="952500">
                  <a:moveTo>
                    <a:pt x="0" y="952004"/>
                  </a:moveTo>
                  <a:lnTo>
                    <a:pt x="892035" y="952004"/>
                  </a:lnTo>
                  <a:lnTo>
                    <a:pt x="892035" y="609600"/>
                  </a:lnTo>
                  <a:lnTo>
                    <a:pt x="0" y="609600"/>
                  </a:lnTo>
                  <a:lnTo>
                    <a:pt x="0" y="95200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1725" y="3084007"/>
              <a:ext cx="7478522" cy="37308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81591" y="5528183"/>
              <a:ext cx="1962150" cy="353060"/>
            </a:xfrm>
            <a:custGeom>
              <a:avLst/>
              <a:gdLst/>
              <a:ahLst/>
              <a:cxnLst/>
              <a:rect l="l" t="t" r="r" b="b"/>
              <a:pathLst>
                <a:path w="1962150" h="353060">
                  <a:moveTo>
                    <a:pt x="176275" y="0"/>
                  </a:moveTo>
                  <a:lnTo>
                    <a:pt x="0" y="176250"/>
                  </a:lnTo>
                  <a:lnTo>
                    <a:pt x="176275" y="352463"/>
                  </a:lnTo>
                  <a:lnTo>
                    <a:pt x="176275" y="264350"/>
                  </a:lnTo>
                  <a:lnTo>
                    <a:pt x="1962150" y="264350"/>
                  </a:lnTo>
                  <a:lnTo>
                    <a:pt x="1962150" y="88137"/>
                  </a:lnTo>
                  <a:lnTo>
                    <a:pt x="176275" y="88137"/>
                  </a:lnTo>
                  <a:lnTo>
                    <a:pt x="1762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81591" y="5528183"/>
              <a:ext cx="1962150" cy="353060"/>
            </a:xfrm>
            <a:custGeom>
              <a:avLst/>
              <a:gdLst/>
              <a:ahLst/>
              <a:cxnLst/>
              <a:rect l="l" t="t" r="r" b="b"/>
              <a:pathLst>
                <a:path w="1962150" h="353060">
                  <a:moveTo>
                    <a:pt x="0" y="176250"/>
                  </a:moveTo>
                  <a:lnTo>
                    <a:pt x="176275" y="0"/>
                  </a:lnTo>
                  <a:lnTo>
                    <a:pt x="176275" y="88137"/>
                  </a:lnTo>
                  <a:lnTo>
                    <a:pt x="1962150" y="88137"/>
                  </a:lnTo>
                  <a:lnTo>
                    <a:pt x="1962150" y="264350"/>
                  </a:lnTo>
                  <a:lnTo>
                    <a:pt x="176275" y="264350"/>
                  </a:lnTo>
                  <a:lnTo>
                    <a:pt x="176275" y="352463"/>
                  </a:lnTo>
                  <a:lnTo>
                    <a:pt x="0" y="17625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3058" y="1043279"/>
              <a:ext cx="7201789" cy="4940808"/>
            </a:xfrm>
            <a:prstGeom prst="rect">
              <a:avLst/>
            </a:prstGeom>
          </p:spPr>
        </p:pic>
      </p:grpSp>
      <p:pic>
        <p:nvPicPr>
          <p:cNvPr id="14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192" y="21248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739010"/>
            <a:ext cx="11123930" cy="359740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5698" y="593293"/>
            <a:ext cx="371919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314960">
              <a:lnSpc>
                <a:spcPts val="3020"/>
              </a:lnSpc>
              <a:spcBef>
                <a:spcPts val="480"/>
              </a:spcBef>
              <a:tabLst>
                <a:tab pos="245681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«ШТАТ»</a:t>
            </a:r>
          </a:p>
        </p:txBody>
      </p:sp>
      <p:sp>
        <p:nvSpPr>
          <p:cNvPr id="8" name="object 8"/>
          <p:cNvSpPr/>
          <p:nvPr/>
        </p:nvSpPr>
        <p:spPr>
          <a:xfrm>
            <a:off x="628650" y="4210545"/>
            <a:ext cx="2162175" cy="485775"/>
          </a:xfrm>
          <a:custGeom>
            <a:avLst/>
            <a:gdLst/>
            <a:ahLst/>
            <a:cxnLst/>
            <a:rect l="l" t="t" r="r" b="b"/>
            <a:pathLst>
              <a:path w="2162175" h="485775">
                <a:moveTo>
                  <a:pt x="0" y="485279"/>
                </a:moveTo>
                <a:lnTo>
                  <a:pt x="2162175" y="485279"/>
                </a:lnTo>
                <a:lnTo>
                  <a:pt x="2162175" y="0"/>
                </a:lnTo>
                <a:lnTo>
                  <a:pt x="0" y="0"/>
                </a:lnTo>
                <a:lnTo>
                  <a:pt x="0" y="48527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402196" y="2445385"/>
            <a:ext cx="983615" cy="1016000"/>
            <a:chOff x="6402196" y="2445385"/>
            <a:chExt cx="983615" cy="1016000"/>
          </a:xfrm>
        </p:grpSpPr>
        <p:sp>
          <p:nvSpPr>
            <p:cNvPr id="10" name="object 10"/>
            <p:cNvSpPr/>
            <p:nvPr/>
          </p:nvSpPr>
          <p:spPr>
            <a:xfrm>
              <a:off x="6408546" y="2451735"/>
              <a:ext cx="970915" cy="1003300"/>
            </a:xfrm>
            <a:custGeom>
              <a:avLst/>
              <a:gdLst/>
              <a:ahLst/>
              <a:cxnLst/>
              <a:rect l="l" t="t" r="r" b="b"/>
              <a:pathLst>
                <a:path w="970915" h="1003300">
                  <a:moveTo>
                    <a:pt x="8508" y="0"/>
                  </a:moveTo>
                  <a:lnTo>
                    <a:pt x="0" y="336676"/>
                  </a:lnTo>
                  <a:lnTo>
                    <a:pt x="86994" y="253873"/>
                  </a:lnTo>
                  <a:lnTo>
                    <a:pt x="799337" y="1003173"/>
                  </a:lnTo>
                  <a:lnTo>
                    <a:pt x="970406" y="840613"/>
                  </a:lnTo>
                  <a:lnTo>
                    <a:pt x="258063" y="91312"/>
                  </a:lnTo>
                  <a:lnTo>
                    <a:pt x="345058" y="8509"/>
                  </a:lnTo>
                  <a:lnTo>
                    <a:pt x="85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08546" y="2451735"/>
              <a:ext cx="970915" cy="1003300"/>
            </a:xfrm>
            <a:custGeom>
              <a:avLst/>
              <a:gdLst/>
              <a:ahLst/>
              <a:cxnLst/>
              <a:rect l="l" t="t" r="r" b="b"/>
              <a:pathLst>
                <a:path w="970915" h="1003300">
                  <a:moveTo>
                    <a:pt x="8508" y="0"/>
                  </a:moveTo>
                  <a:lnTo>
                    <a:pt x="345058" y="8509"/>
                  </a:lnTo>
                  <a:lnTo>
                    <a:pt x="258063" y="91312"/>
                  </a:lnTo>
                  <a:lnTo>
                    <a:pt x="970406" y="840613"/>
                  </a:lnTo>
                  <a:lnTo>
                    <a:pt x="799337" y="1003173"/>
                  </a:lnTo>
                  <a:lnTo>
                    <a:pt x="86994" y="253873"/>
                  </a:lnTo>
                  <a:lnTo>
                    <a:pt x="0" y="336676"/>
                  </a:lnTo>
                  <a:lnTo>
                    <a:pt x="8508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942965" y="1867280"/>
            <a:ext cx="819785" cy="420370"/>
          </a:xfrm>
          <a:custGeom>
            <a:avLst/>
            <a:gdLst/>
            <a:ahLst/>
            <a:cxnLst/>
            <a:rect l="l" t="t" r="r" b="b"/>
            <a:pathLst>
              <a:path w="819784" h="420369">
                <a:moveTo>
                  <a:pt x="0" y="420370"/>
                </a:moveTo>
                <a:lnTo>
                  <a:pt x="819759" y="420370"/>
                </a:lnTo>
                <a:lnTo>
                  <a:pt x="819759" y="0"/>
                </a:lnTo>
                <a:lnTo>
                  <a:pt x="0" y="0"/>
                </a:lnTo>
                <a:lnTo>
                  <a:pt x="0" y="42037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5698" y="593293"/>
            <a:ext cx="371919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314960">
              <a:lnSpc>
                <a:spcPts val="3020"/>
              </a:lnSpc>
              <a:spcBef>
                <a:spcPts val="480"/>
              </a:spcBef>
              <a:tabLst>
                <a:tab pos="2456815" algn="l"/>
              </a:tabLst>
            </a:pPr>
            <a:r>
              <a:rPr sz="2800" b="1" spc="-10" dirty="0">
                <a:solidFill>
                  <a:srgbClr val="001F5F"/>
                </a:solidFill>
                <a:latin typeface="Georgia"/>
                <a:cs typeface="Georgia"/>
              </a:rPr>
              <a:t>ПАСПОРТ</a:t>
            </a:r>
            <a:r>
              <a:rPr sz="2800" b="1" dirty="0">
                <a:solidFill>
                  <a:srgbClr val="001F5F"/>
                </a:solidFill>
                <a:latin typeface="Georgia"/>
                <a:cs typeface="Georgia"/>
              </a:rPr>
              <a:t>	</a:t>
            </a:r>
            <a:r>
              <a:rPr sz="2800" b="1" spc="-25" dirty="0">
                <a:solidFill>
                  <a:srgbClr val="001F5F"/>
                </a:solidFill>
                <a:latin typeface="Georgia"/>
                <a:cs typeface="Georgia"/>
              </a:rPr>
              <a:t>ППО </a:t>
            </a:r>
            <a:r>
              <a:rPr sz="2800" b="1" dirty="0">
                <a:solidFill>
                  <a:srgbClr val="001F5F"/>
                </a:solidFill>
                <a:latin typeface="Georgia"/>
                <a:cs typeface="Georgia"/>
              </a:rPr>
              <a:t>ВКЛАДКА</a:t>
            </a:r>
            <a:r>
              <a:rPr sz="2800" b="1" spc="-16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Georgia"/>
                <a:cs typeface="Georgia"/>
              </a:rPr>
              <a:t>«ШТАТ»</a:t>
            </a:r>
            <a:endParaRPr sz="2800">
              <a:latin typeface="Georgia"/>
              <a:cs typeface="Georg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1327" y="1838451"/>
            <a:ext cx="11263630" cy="3664585"/>
            <a:chOff x="311327" y="1838451"/>
            <a:chExt cx="11263630" cy="3664585"/>
          </a:xfrm>
        </p:grpSpPr>
        <p:sp>
          <p:nvSpPr>
            <p:cNvPr id="4" name="object 4"/>
            <p:cNvSpPr/>
            <p:nvPr/>
          </p:nvSpPr>
          <p:spPr>
            <a:xfrm>
              <a:off x="628650" y="4210545"/>
              <a:ext cx="2162175" cy="485775"/>
            </a:xfrm>
            <a:custGeom>
              <a:avLst/>
              <a:gdLst/>
              <a:ahLst/>
              <a:cxnLst/>
              <a:rect l="l" t="t" r="r" b="b"/>
              <a:pathLst>
                <a:path w="2162175" h="485775">
                  <a:moveTo>
                    <a:pt x="0" y="485279"/>
                  </a:moveTo>
                  <a:lnTo>
                    <a:pt x="2162175" y="485279"/>
                  </a:lnTo>
                  <a:lnTo>
                    <a:pt x="2162175" y="0"/>
                  </a:lnTo>
                  <a:lnTo>
                    <a:pt x="0" y="0"/>
                  </a:lnTo>
                  <a:lnTo>
                    <a:pt x="0" y="485279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08547" y="2451734"/>
              <a:ext cx="970915" cy="1003300"/>
            </a:xfrm>
            <a:custGeom>
              <a:avLst/>
              <a:gdLst/>
              <a:ahLst/>
              <a:cxnLst/>
              <a:rect l="l" t="t" r="r" b="b"/>
              <a:pathLst>
                <a:path w="970915" h="1003300">
                  <a:moveTo>
                    <a:pt x="8508" y="0"/>
                  </a:moveTo>
                  <a:lnTo>
                    <a:pt x="0" y="336676"/>
                  </a:lnTo>
                  <a:lnTo>
                    <a:pt x="86994" y="253873"/>
                  </a:lnTo>
                  <a:lnTo>
                    <a:pt x="799337" y="1003173"/>
                  </a:lnTo>
                  <a:lnTo>
                    <a:pt x="970406" y="840613"/>
                  </a:lnTo>
                  <a:lnTo>
                    <a:pt x="258063" y="91312"/>
                  </a:lnTo>
                  <a:lnTo>
                    <a:pt x="345058" y="8509"/>
                  </a:lnTo>
                  <a:lnTo>
                    <a:pt x="85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8547" y="2451734"/>
              <a:ext cx="970915" cy="1003300"/>
            </a:xfrm>
            <a:custGeom>
              <a:avLst/>
              <a:gdLst/>
              <a:ahLst/>
              <a:cxnLst/>
              <a:rect l="l" t="t" r="r" b="b"/>
              <a:pathLst>
                <a:path w="970915" h="1003300">
                  <a:moveTo>
                    <a:pt x="8508" y="0"/>
                  </a:moveTo>
                  <a:lnTo>
                    <a:pt x="345058" y="8509"/>
                  </a:lnTo>
                  <a:lnTo>
                    <a:pt x="258063" y="91312"/>
                  </a:lnTo>
                  <a:lnTo>
                    <a:pt x="970406" y="840613"/>
                  </a:lnTo>
                  <a:lnTo>
                    <a:pt x="799337" y="1003173"/>
                  </a:lnTo>
                  <a:lnTo>
                    <a:pt x="86994" y="253873"/>
                  </a:lnTo>
                  <a:lnTo>
                    <a:pt x="0" y="336676"/>
                  </a:lnTo>
                  <a:lnTo>
                    <a:pt x="8508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42965" y="1867280"/>
              <a:ext cx="819785" cy="420370"/>
            </a:xfrm>
            <a:custGeom>
              <a:avLst/>
              <a:gdLst/>
              <a:ahLst/>
              <a:cxnLst/>
              <a:rect l="l" t="t" r="r" b="b"/>
              <a:pathLst>
                <a:path w="819784" h="420369">
                  <a:moveTo>
                    <a:pt x="0" y="420370"/>
                  </a:moveTo>
                  <a:lnTo>
                    <a:pt x="819759" y="420370"/>
                  </a:lnTo>
                  <a:lnTo>
                    <a:pt x="819759" y="0"/>
                  </a:lnTo>
                  <a:lnTo>
                    <a:pt x="0" y="0"/>
                  </a:lnTo>
                  <a:lnTo>
                    <a:pt x="0" y="42037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327" y="1838451"/>
              <a:ext cx="11263249" cy="36642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96744" y="2751962"/>
              <a:ext cx="2722880" cy="1877060"/>
            </a:xfrm>
            <a:custGeom>
              <a:avLst/>
              <a:gdLst/>
              <a:ahLst/>
              <a:cxnLst/>
              <a:rect l="l" t="t" r="r" b="b"/>
              <a:pathLst>
                <a:path w="2722879" h="1877060">
                  <a:moveTo>
                    <a:pt x="493649" y="0"/>
                  </a:moveTo>
                  <a:lnTo>
                    <a:pt x="0" y="119507"/>
                  </a:lnTo>
                  <a:lnTo>
                    <a:pt x="119634" y="613156"/>
                  </a:lnTo>
                  <a:lnTo>
                    <a:pt x="213106" y="459866"/>
                  </a:lnTo>
                  <a:lnTo>
                    <a:pt x="2535301" y="1876552"/>
                  </a:lnTo>
                  <a:lnTo>
                    <a:pt x="2722372" y="1569974"/>
                  </a:lnTo>
                  <a:lnTo>
                    <a:pt x="400177" y="153288"/>
                  </a:lnTo>
                  <a:lnTo>
                    <a:pt x="49364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96744" y="2751962"/>
              <a:ext cx="2722880" cy="1877060"/>
            </a:xfrm>
            <a:custGeom>
              <a:avLst/>
              <a:gdLst/>
              <a:ahLst/>
              <a:cxnLst/>
              <a:rect l="l" t="t" r="r" b="b"/>
              <a:pathLst>
                <a:path w="2722879" h="1877060">
                  <a:moveTo>
                    <a:pt x="0" y="119507"/>
                  </a:moveTo>
                  <a:lnTo>
                    <a:pt x="493649" y="0"/>
                  </a:lnTo>
                  <a:lnTo>
                    <a:pt x="400177" y="153288"/>
                  </a:lnTo>
                  <a:lnTo>
                    <a:pt x="2722372" y="1569974"/>
                  </a:lnTo>
                  <a:lnTo>
                    <a:pt x="2535301" y="1876552"/>
                  </a:lnTo>
                  <a:lnTo>
                    <a:pt x="213106" y="459866"/>
                  </a:lnTo>
                  <a:lnTo>
                    <a:pt x="119634" y="613156"/>
                  </a:lnTo>
                  <a:lnTo>
                    <a:pt x="0" y="11950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4423410" marR="5080" indent="-868044">
              <a:lnSpc>
                <a:spcPts val="2590"/>
              </a:lnSpc>
              <a:spcBef>
                <a:spcPts val="425"/>
              </a:spcBef>
            </a:pPr>
            <a:r>
              <a:rPr dirty="0"/>
              <a:t>Информация</a:t>
            </a:r>
            <a:r>
              <a:rPr spc="-70" dirty="0"/>
              <a:t> </a:t>
            </a:r>
            <a:r>
              <a:rPr dirty="0"/>
              <a:t>о</a:t>
            </a:r>
            <a:r>
              <a:rPr spc="-25" dirty="0"/>
              <a:t> </a:t>
            </a:r>
            <a:r>
              <a:rPr dirty="0"/>
              <a:t>штатных</a:t>
            </a:r>
            <a:r>
              <a:rPr spc="-30" dirty="0"/>
              <a:t> </a:t>
            </a:r>
            <a:r>
              <a:rPr spc="-10" dirty="0"/>
              <a:t>работниках</a:t>
            </a:r>
            <a:r>
              <a:rPr i="1" spc="-10" dirty="0"/>
              <a:t> </a:t>
            </a:r>
            <a:r>
              <a:rPr i="1" dirty="0"/>
              <a:t>профсоюзной</a:t>
            </a:r>
            <a:r>
              <a:rPr i="1" spc="-75" dirty="0"/>
              <a:t> </a:t>
            </a:r>
            <a:r>
              <a:rPr i="1" spc="-10" dirty="0"/>
              <a:t>организации</a:t>
            </a:r>
          </a:p>
        </p:txBody>
      </p:sp>
      <p:pic>
        <p:nvPicPr>
          <p:cNvPr id="12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43" y="1657350"/>
            <a:ext cx="11480673" cy="48672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5698" y="593293"/>
            <a:ext cx="371919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314960">
              <a:lnSpc>
                <a:spcPts val="3020"/>
              </a:lnSpc>
              <a:spcBef>
                <a:spcPts val="480"/>
              </a:spcBef>
              <a:tabLst>
                <a:tab pos="245681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«ШТАТ»</a:t>
            </a:r>
          </a:p>
        </p:txBody>
      </p:sp>
      <p:sp>
        <p:nvSpPr>
          <p:cNvPr id="8" name="object 8"/>
          <p:cNvSpPr/>
          <p:nvPr/>
        </p:nvSpPr>
        <p:spPr>
          <a:xfrm>
            <a:off x="5810250" y="1657350"/>
            <a:ext cx="1647825" cy="409575"/>
          </a:xfrm>
          <a:custGeom>
            <a:avLst/>
            <a:gdLst/>
            <a:ahLst/>
            <a:cxnLst/>
            <a:rect l="l" t="t" r="r" b="b"/>
            <a:pathLst>
              <a:path w="1647825" h="409575">
                <a:moveTo>
                  <a:pt x="0" y="409575"/>
                </a:moveTo>
                <a:lnTo>
                  <a:pt x="1647825" y="409575"/>
                </a:lnTo>
                <a:lnTo>
                  <a:pt x="1647825" y="0"/>
                </a:lnTo>
                <a:lnTo>
                  <a:pt x="0" y="0"/>
                </a:lnTo>
                <a:lnTo>
                  <a:pt x="0" y="4095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3575" y="5857935"/>
            <a:ext cx="2329688" cy="942975"/>
          </a:xfrm>
          <a:prstGeom prst="rect">
            <a:avLst/>
          </a:prstGeom>
        </p:spPr>
      </p:pic>
      <p:pic>
        <p:nvPicPr>
          <p:cNvPr id="1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525" y="1466850"/>
            <a:ext cx="11140252" cy="51435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4054" y="593293"/>
            <a:ext cx="5642610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276985">
              <a:lnSpc>
                <a:spcPts val="3020"/>
              </a:lnSpc>
              <a:spcBef>
                <a:spcPts val="480"/>
              </a:spcBef>
              <a:tabLst>
                <a:tab pos="3418204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«ОРГАНИЗАЦИЯ»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52475" y="3429000"/>
            <a:ext cx="8569325" cy="3209925"/>
            <a:chOff x="752475" y="3429000"/>
            <a:chExt cx="8569325" cy="3209925"/>
          </a:xfrm>
        </p:grpSpPr>
        <p:sp>
          <p:nvSpPr>
            <p:cNvPr id="9" name="object 9"/>
            <p:cNvSpPr/>
            <p:nvPr/>
          </p:nvSpPr>
          <p:spPr>
            <a:xfrm>
              <a:off x="771525" y="4486211"/>
              <a:ext cx="6867525" cy="314960"/>
            </a:xfrm>
            <a:custGeom>
              <a:avLst/>
              <a:gdLst/>
              <a:ahLst/>
              <a:cxnLst/>
              <a:rect l="l" t="t" r="r" b="b"/>
              <a:pathLst>
                <a:path w="6867525" h="314960">
                  <a:moveTo>
                    <a:pt x="0" y="314388"/>
                  </a:moveTo>
                  <a:lnTo>
                    <a:pt x="6867525" y="314388"/>
                  </a:lnTo>
                  <a:lnTo>
                    <a:pt x="6867525" y="0"/>
                  </a:lnTo>
                  <a:lnTo>
                    <a:pt x="0" y="0"/>
                  </a:lnTo>
                  <a:lnTo>
                    <a:pt x="0" y="314388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67650" y="4371975"/>
              <a:ext cx="1447800" cy="542925"/>
            </a:xfrm>
            <a:custGeom>
              <a:avLst/>
              <a:gdLst/>
              <a:ahLst/>
              <a:cxnLst/>
              <a:rect l="l" t="t" r="r" b="b"/>
              <a:pathLst>
                <a:path w="1447800" h="542925">
                  <a:moveTo>
                    <a:pt x="271525" y="0"/>
                  </a:moveTo>
                  <a:lnTo>
                    <a:pt x="0" y="271525"/>
                  </a:lnTo>
                  <a:lnTo>
                    <a:pt x="271525" y="542925"/>
                  </a:lnTo>
                  <a:lnTo>
                    <a:pt x="271525" y="407162"/>
                  </a:lnTo>
                  <a:lnTo>
                    <a:pt x="1447800" y="407162"/>
                  </a:lnTo>
                  <a:lnTo>
                    <a:pt x="1447800" y="135762"/>
                  </a:lnTo>
                  <a:lnTo>
                    <a:pt x="271525" y="135762"/>
                  </a:lnTo>
                  <a:lnTo>
                    <a:pt x="2715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67650" y="4371975"/>
              <a:ext cx="1447800" cy="542925"/>
            </a:xfrm>
            <a:custGeom>
              <a:avLst/>
              <a:gdLst/>
              <a:ahLst/>
              <a:cxnLst/>
              <a:rect l="l" t="t" r="r" b="b"/>
              <a:pathLst>
                <a:path w="1447800" h="542925">
                  <a:moveTo>
                    <a:pt x="0" y="271525"/>
                  </a:moveTo>
                  <a:lnTo>
                    <a:pt x="271525" y="0"/>
                  </a:lnTo>
                  <a:lnTo>
                    <a:pt x="271525" y="135762"/>
                  </a:lnTo>
                  <a:lnTo>
                    <a:pt x="1447800" y="135762"/>
                  </a:lnTo>
                  <a:lnTo>
                    <a:pt x="1447800" y="407162"/>
                  </a:lnTo>
                  <a:lnTo>
                    <a:pt x="271525" y="407162"/>
                  </a:lnTo>
                  <a:lnTo>
                    <a:pt x="271525" y="542925"/>
                  </a:lnTo>
                  <a:lnTo>
                    <a:pt x="0" y="27152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6670" y="3538588"/>
              <a:ext cx="5694680" cy="290741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67075" y="3457575"/>
              <a:ext cx="5810250" cy="3152775"/>
            </a:xfrm>
            <a:custGeom>
              <a:avLst/>
              <a:gdLst/>
              <a:ahLst/>
              <a:cxnLst/>
              <a:rect l="l" t="t" r="r" b="b"/>
              <a:pathLst>
                <a:path w="5810250" h="3152775">
                  <a:moveTo>
                    <a:pt x="0" y="3152775"/>
                  </a:moveTo>
                  <a:lnTo>
                    <a:pt x="5810250" y="3152775"/>
                  </a:lnTo>
                  <a:lnTo>
                    <a:pt x="5810250" y="0"/>
                  </a:lnTo>
                  <a:lnTo>
                    <a:pt x="0" y="0"/>
                  </a:lnTo>
                  <a:lnTo>
                    <a:pt x="0" y="315277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89861" y="5623674"/>
            <a:ext cx="1202690" cy="1008380"/>
            <a:chOff x="1689861" y="5623674"/>
            <a:chExt cx="1202690" cy="1008380"/>
          </a:xfrm>
        </p:grpSpPr>
        <p:sp>
          <p:nvSpPr>
            <p:cNvPr id="15" name="object 15"/>
            <p:cNvSpPr/>
            <p:nvPr/>
          </p:nvSpPr>
          <p:spPr>
            <a:xfrm>
              <a:off x="1696211" y="5630024"/>
              <a:ext cx="1189990" cy="995680"/>
            </a:xfrm>
            <a:custGeom>
              <a:avLst/>
              <a:gdLst/>
              <a:ahLst/>
              <a:cxnLst/>
              <a:rect l="l" t="t" r="r" b="b"/>
              <a:pathLst>
                <a:path w="1189989" h="995679">
                  <a:moveTo>
                    <a:pt x="245363" y="0"/>
                  </a:moveTo>
                  <a:lnTo>
                    <a:pt x="0" y="28689"/>
                  </a:lnTo>
                  <a:lnTo>
                    <a:pt x="28701" y="274053"/>
                  </a:lnTo>
                  <a:lnTo>
                    <a:pt x="82804" y="205536"/>
                  </a:lnTo>
                  <a:lnTo>
                    <a:pt x="1081532" y="995108"/>
                  </a:lnTo>
                  <a:lnTo>
                    <a:pt x="1189863" y="858088"/>
                  </a:lnTo>
                  <a:lnTo>
                    <a:pt x="191135" y="68516"/>
                  </a:lnTo>
                  <a:lnTo>
                    <a:pt x="24536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96211" y="5630024"/>
              <a:ext cx="1189990" cy="995680"/>
            </a:xfrm>
            <a:custGeom>
              <a:avLst/>
              <a:gdLst/>
              <a:ahLst/>
              <a:cxnLst/>
              <a:rect l="l" t="t" r="r" b="b"/>
              <a:pathLst>
                <a:path w="1189989" h="995679">
                  <a:moveTo>
                    <a:pt x="0" y="28689"/>
                  </a:moveTo>
                  <a:lnTo>
                    <a:pt x="245363" y="0"/>
                  </a:lnTo>
                  <a:lnTo>
                    <a:pt x="191135" y="68516"/>
                  </a:lnTo>
                  <a:lnTo>
                    <a:pt x="1189863" y="858088"/>
                  </a:lnTo>
                  <a:lnTo>
                    <a:pt x="1081532" y="995108"/>
                  </a:lnTo>
                  <a:lnTo>
                    <a:pt x="82804" y="205536"/>
                  </a:lnTo>
                  <a:lnTo>
                    <a:pt x="28701" y="274053"/>
                  </a:lnTo>
                  <a:lnTo>
                    <a:pt x="0" y="2868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158" y="150838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163" y="1598134"/>
            <a:ext cx="10862636" cy="30655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4054" y="593293"/>
            <a:ext cx="5642610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276985">
              <a:lnSpc>
                <a:spcPts val="3020"/>
              </a:lnSpc>
              <a:spcBef>
                <a:spcPts val="480"/>
              </a:spcBef>
              <a:tabLst>
                <a:tab pos="3418204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«ОРГАНИЗАЦИЯ»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863676" y="2843618"/>
            <a:ext cx="3743960" cy="2736850"/>
            <a:chOff x="863676" y="2843618"/>
            <a:chExt cx="3743960" cy="2736850"/>
          </a:xfrm>
        </p:grpSpPr>
        <p:sp>
          <p:nvSpPr>
            <p:cNvPr id="9" name="object 9"/>
            <p:cNvSpPr/>
            <p:nvPr/>
          </p:nvSpPr>
          <p:spPr>
            <a:xfrm>
              <a:off x="882726" y="2862668"/>
              <a:ext cx="896619" cy="307975"/>
            </a:xfrm>
            <a:custGeom>
              <a:avLst/>
              <a:gdLst/>
              <a:ahLst/>
              <a:cxnLst/>
              <a:rect l="l" t="t" r="r" b="b"/>
              <a:pathLst>
                <a:path w="896619" h="307975">
                  <a:moveTo>
                    <a:pt x="0" y="307886"/>
                  </a:moveTo>
                  <a:lnTo>
                    <a:pt x="896378" y="307886"/>
                  </a:lnTo>
                  <a:lnTo>
                    <a:pt x="896378" y="0"/>
                  </a:lnTo>
                  <a:lnTo>
                    <a:pt x="0" y="0"/>
                  </a:lnTo>
                  <a:lnTo>
                    <a:pt x="0" y="30788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28291" y="3202431"/>
              <a:ext cx="2773045" cy="2371725"/>
            </a:xfrm>
            <a:custGeom>
              <a:avLst/>
              <a:gdLst/>
              <a:ahLst/>
              <a:cxnLst/>
              <a:rect l="l" t="t" r="r" b="b"/>
              <a:pathLst>
                <a:path w="2773045" h="2371725">
                  <a:moveTo>
                    <a:pt x="342900" y="0"/>
                  </a:moveTo>
                  <a:lnTo>
                    <a:pt x="0" y="30987"/>
                  </a:lnTo>
                  <a:lnTo>
                    <a:pt x="30987" y="374014"/>
                  </a:lnTo>
                  <a:lnTo>
                    <a:pt x="108965" y="280542"/>
                  </a:lnTo>
                  <a:lnTo>
                    <a:pt x="2616581" y="2371597"/>
                  </a:lnTo>
                  <a:lnTo>
                    <a:pt x="2772536" y="2184527"/>
                  </a:lnTo>
                  <a:lnTo>
                    <a:pt x="264921" y="93471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28291" y="3202431"/>
              <a:ext cx="2773045" cy="2371725"/>
            </a:xfrm>
            <a:custGeom>
              <a:avLst/>
              <a:gdLst/>
              <a:ahLst/>
              <a:cxnLst/>
              <a:rect l="l" t="t" r="r" b="b"/>
              <a:pathLst>
                <a:path w="2773045" h="2371725">
                  <a:moveTo>
                    <a:pt x="0" y="30987"/>
                  </a:moveTo>
                  <a:lnTo>
                    <a:pt x="342900" y="0"/>
                  </a:lnTo>
                  <a:lnTo>
                    <a:pt x="264921" y="93471"/>
                  </a:lnTo>
                  <a:lnTo>
                    <a:pt x="2772536" y="2184527"/>
                  </a:lnTo>
                  <a:lnTo>
                    <a:pt x="2616581" y="2371597"/>
                  </a:lnTo>
                  <a:lnTo>
                    <a:pt x="108965" y="280542"/>
                  </a:lnTo>
                  <a:lnTo>
                    <a:pt x="30987" y="374014"/>
                  </a:lnTo>
                  <a:lnTo>
                    <a:pt x="0" y="3098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26178" y="4186250"/>
            <a:ext cx="7066280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sz="2400" i="1" dirty="0">
                <a:solidFill>
                  <a:srgbClr val="FF0000"/>
                </a:solidFill>
                <a:latin typeface="Georgia"/>
                <a:cs typeface="Georgia"/>
              </a:rPr>
              <a:t>Информация</a:t>
            </a:r>
            <a:r>
              <a:rPr sz="2400" i="1" spc="-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400" i="1" dirty="0">
                <a:solidFill>
                  <a:srgbClr val="FF0000"/>
                </a:solidFill>
                <a:latin typeface="Georgia"/>
                <a:cs typeface="Georgia"/>
              </a:rPr>
              <a:t>о</a:t>
            </a:r>
            <a:r>
              <a:rPr sz="2400" i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400" i="1" dirty="0">
                <a:solidFill>
                  <a:srgbClr val="FF0000"/>
                </a:solidFill>
                <a:latin typeface="Georgia"/>
                <a:cs typeface="Georgia"/>
              </a:rPr>
              <a:t>работающих</a:t>
            </a:r>
            <a:r>
              <a:rPr sz="2400" i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400" i="1" dirty="0">
                <a:solidFill>
                  <a:srgbClr val="FF0000"/>
                </a:solidFill>
                <a:latin typeface="Georgia"/>
                <a:cs typeface="Georgia"/>
              </a:rPr>
              <a:t>или</a:t>
            </a:r>
            <a:r>
              <a:rPr sz="2400" i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400" i="1" dirty="0">
                <a:solidFill>
                  <a:srgbClr val="FF0000"/>
                </a:solidFill>
                <a:latin typeface="Georgia"/>
                <a:cs typeface="Georgia"/>
              </a:rPr>
              <a:t>обучающихся</a:t>
            </a:r>
            <a:r>
              <a:rPr sz="2400" i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400" i="1" spc="-50" dirty="0">
                <a:solidFill>
                  <a:srgbClr val="FF0000"/>
                </a:solidFill>
                <a:latin typeface="Georgia"/>
                <a:cs typeface="Georgia"/>
              </a:rPr>
              <a:t>в</a:t>
            </a:r>
            <a:endParaRPr sz="2400">
              <a:latin typeface="Georgia"/>
              <a:cs typeface="Georgia"/>
            </a:endParaRPr>
          </a:p>
          <a:p>
            <a:pPr marL="3175" algn="ctr">
              <a:lnSpc>
                <a:spcPts val="2735"/>
              </a:lnSpc>
            </a:pPr>
            <a:r>
              <a:rPr sz="2400" i="1" dirty="0">
                <a:solidFill>
                  <a:srgbClr val="FF0000"/>
                </a:solidFill>
                <a:latin typeface="Georgia"/>
                <a:cs typeface="Georgia"/>
              </a:rPr>
              <a:t>образовательной</a:t>
            </a:r>
            <a:r>
              <a:rPr sz="2400" i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Georgia"/>
                <a:cs typeface="Georgia"/>
              </a:rPr>
              <a:t>организации</a:t>
            </a:r>
            <a:endParaRPr sz="2400">
              <a:latin typeface="Georgia"/>
              <a:cs typeface="Georgi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5600" y="1567307"/>
            <a:ext cx="12106910" cy="4395470"/>
            <a:chOff x="85600" y="1567307"/>
            <a:chExt cx="12106910" cy="439547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650" y="1567307"/>
              <a:ext cx="12087349" cy="43953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4650" y="2529852"/>
              <a:ext cx="11830685" cy="3138170"/>
            </a:xfrm>
            <a:custGeom>
              <a:avLst/>
              <a:gdLst/>
              <a:ahLst/>
              <a:cxnLst/>
              <a:rect l="l" t="t" r="r" b="b"/>
              <a:pathLst>
                <a:path w="11830685" h="3138170">
                  <a:moveTo>
                    <a:pt x="0" y="422897"/>
                  </a:moveTo>
                  <a:lnTo>
                    <a:pt x="2676652" y="422897"/>
                  </a:lnTo>
                  <a:lnTo>
                    <a:pt x="2676652" y="0"/>
                  </a:lnTo>
                  <a:lnTo>
                    <a:pt x="0" y="0"/>
                  </a:lnTo>
                  <a:lnTo>
                    <a:pt x="0" y="422897"/>
                  </a:lnTo>
                  <a:close/>
                </a:path>
                <a:path w="11830685" h="3138170">
                  <a:moveTo>
                    <a:pt x="10458574" y="3137623"/>
                  </a:moveTo>
                  <a:lnTo>
                    <a:pt x="11830174" y="3137623"/>
                  </a:lnTo>
                  <a:lnTo>
                    <a:pt x="11830174" y="856703"/>
                  </a:lnTo>
                  <a:lnTo>
                    <a:pt x="10458574" y="856703"/>
                  </a:lnTo>
                  <a:lnTo>
                    <a:pt x="10458574" y="3137623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34054" y="593293"/>
            <a:ext cx="5642610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276985">
              <a:lnSpc>
                <a:spcPts val="3020"/>
              </a:lnSpc>
              <a:spcBef>
                <a:spcPts val="480"/>
              </a:spcBef>
              <a:tabLst>
                <a:tab pos="3418204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65" dirty="0"/>
              <a:t> </a:t>
            </a:r>
            <a:r>
              <a:rPr spc="-10" dirty="0"/>
              <a:t>«ОРГАНИЗАЦИЯ»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19747" y="2287904"/>
            <a:ext cx="11739245" cy="2586990"/>
            <a:chOff x="319747" y="2287904"/>
            <a:chExt cx="11739245" cy="25869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747" y="2287904"/>
              <a:ext cx="11738851" cy="25869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1325" y="3774846"/>
              <a:ext cx="11474450" cy="692150"/>
            </a:xfrm>
            <a:custGeom>
              <a:avLst/>
              <a:gdLst/>
              <a:ahLst/>
              <a:cxnLst/>
              <a:rect l="l" t="t" r="r" b="b"/>
              <a:pathLst>
                <a:path w="11474450" h="692150">
                  <a:moveTo>
                    <a:pt x="0" y="691870"/>
                  </a:moveTo>
                  <a:lnTo>
                    <a:pt x="11473942" y="691870"/>
                  </a:lnTo>
                  <a:lnTo>
                    <a:pt x="11473942" y="0"/>
                  </a:lnTo>
                  <a:lnTo>
                    <a:pt x="0" y="0"/>
                  </a:lnTo>
                  <a:lnTo>
                    <a:pt x="0" y="69187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11" y="304038"/>
            <a:ext cx="616508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15" dirty="0" smtClean="0"/>
              <a:t>Основные моменты ПРОЕКТА</a:t>
            </a:r>
            <a:endParaRPr spc="-265" dirty="0"/>
          </a:p>
        </p:txBody>
      </p:sp>
      <p:grpSp>
        <p:nvGrpSpPr>
          <p:cNvPr id="5" name="object 5"/>
          <p:cNvGrpSpPr/>
          <p:nvPr/>
        </p:nvGrpSpPr>
        <p:grpSpPr>
          <a:xfrm>
            <a:off x="430450" y="0"/>
            <a:ext cx="11761550" cy="6857998"/>
            <a:chOff x="430450" y="0"/>
            <a:chExt cx="11761550" cy="6857998"/>
          </a:xfrm>
        </p:grpSpPr>
        <p:sp>
          <p:nvSpPr>
            <p:cNvPr id="6" name="object 6"/>
            <p:cNvSpPr/>
            <p:nvPr/>
          </p:nvSpPr>
          <p:spPr>
            <a:xfrm>
              <a:off x="721690" y="1332128"/>
              <a:ext cx="993775" cy="617220"/>
            </a:xfrm>
            <a:custGeom>
              <a:avLst/>
              <a:gdLst/>
              <a:ahLst/>
              <a:cxnLst/>
              <a:rect l="l" t="t" r="r" b="b"/>
              <a:pathLst>
                <a:path w="993775" h="617219">
                  <a:moveTo>
                    <a:pt x="993613" y="0"/>
                  </a:moveTo>
                  <a:lnTo>
                    <a:pt x="0" y="0"/>
                  </a:lnTo>
                  <a:lnTo>
                    <a:pt x="0" y="616890"/>
                  </a:lnTo>
                  <a:lnTo>
                    <a:pt x="993541" y="616590"/>
                  </a:lnTo>
                  <a:lnTo>
                    <a:pt x="993545" y="582613"/>
                  </a:lnTo>
                  <a:lnTo>
                    <a:pt x="34261" y="582613"/>
                  </a:lnTo>
                  <a:lnTo>
                    <a:pt x="34261" y="34262"/>
                  </a:lnTo>
                  <a:lnTo>
                    <a:pt x="993609" y="34262"/>
                  </a:lnTo>
                  <a:lnTo>
                    <a:pt x="993613" y="0"/>
                  </a:lnTo>
                  <a:close/>
                </a:path>
                <a:path w="993775" h="617219">
                  <a:moveTo>
                    <a:pt x="993609" y="34262"/>
                  </a:moveTo>
                  <a:lnTo>
                    <a:pt x="959352" y="34262"/>
                  </a:lnTo>
                  <a:lnTo>
                    <a:pt x="959280" y="582342"/>
                  </a:lnTo>
                  <a:lnTo>
                    <a:pt x="34261" y="582613"/>
                  </a:lnTo>
                  <a:lnTo>
                    <a:pt x="993545" y="582613"/>
                  </a:lnTo>
                  <a:lnTo>
                    <a:pt x="993609" y="3426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1690" y="1332127"/>
              <a:ext cx="993775" cy="617220"/>
            </a:xfrm>
            <a:custGeom>
              <a:avLst/>
              <a:gdLst/>
              <a:ahLst/>
              <a:cxnLst/>
              <a:rect l="l" t="t" r="r" b="b"/>
              <a:pathLst>
                <a:path w="993775" h="617219">
                  <a:moveTo>
                    <a:pt x="993541" y="616590"/>
                  </a:moveTo>
                  <a:lnTo>
                    <a:pt x="993613" y="0"/>
                  </a:lnTo>
                  <a:lnTo>
                    <a:pt x="0" y="0"/>
                  </a:lnTo>
                  <a:lnTo>
                    <a:pt x="0" y="616890"/>
                  </a:lnTo>
                  <a:lnTo>
                    <a:pt x="993541" y="616590"/>
                  </a:lnTo>
                  <a:close/>
                </a:path>
                <a:path w="993775" h="617219">
                  <a:moveTo>
                    <a:pt x="34261" y="34262"/>
                  </a:moveTo>
                  <a:lnTo>
                    <a:pt x="959352" y="34262"/>
                  </a:lnTo>
                  <a:lnTo>
                    <a:pt x="959280" y="582342"/>
                  </a:lnTo>
                  <a:lnTo>
                    <a:pt x="34261" y="582613"/>
                  </a:lnTo>
                  <a:lnTo>
                    <a:pt x="34261" y="34262"/>
                  </a:lnTo>
                  <a:close/>
                </a:path>
              </a:pathLst>
            </a:custGeom>
            <a:ln w="1998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6037" y="1246444"/>
              <a:ext cx="1165225" cy="771525"/>
            </a:xfrm>
            <a:custGeom>
              <a:avLst/>
              <a:gdLst/>
              <a:ahLst/>
              <a:cxnLst/>
              <a:rect l="l" t="t" r="r" b="b"/>
              <a:pathLst>
                <a:path w="1165225" h="771525">
                  <a:moveTo>
                    <a:pt x="1096396" y="0"/>
                  </a:moveTo>
                  <a:lnTo>
                    <a:pt x="68522" y="0"/>
                  </a:lnTo>
                  <a:lnTo>
                    <a:pt x="41860" y="5404"/>
                  </a:lnTo>
                  <a:lnTo>
                    <a:pt x="20085" y="20091"/>
                  </a:lnTo>
                  <a:lnTo>
                    <a:pt x="5398" y="41863"/>
                  </a:lnTo>
                  <a:lnTo>
                    <a:pt x="0" y="68524"/>
                  </a:lnTo>
                  <a:lnTo>
                    <a:pt x="0" y="771126"/>
                  </a:lnTo>
                  <a:lnTo>
                    <a:pt x="34261" y="771126"/>
                  </a:lnTo>
                  <a:lnTo>
                    <a:pt x="34261" y="68524"/>
                  </a:lnTo>
                  <a:lnTo>
                    <a:pt x="36960" y="55194"/>
                  </a:lnTo>
                  <a:lnTo>
                    <a:pt x="44303" y="44310"/>
                  </a:lnTo>
                  <a:lnTo>
                    <a:pt x="55191" y="36967"/>
                  </a:lnTo>
                  <a:lnTo>
                    <a:pt x="68522" y="34262"/>
                  </a:lnTo>
                  <a:lnTo>
                    <a:pt x="1096396" y="34262"/>
                  </a:lnTo>
                  <a:lnTo>
                    <a:pt x="1109725" y="36967"/>
                  </a:lnTo>
                  <a:lnTo>
                    <a:pt x="1120609" y="44310"/>
                  </a:lnTo>
                  <a:lnTo>
                    <a:pt x="1127952" y="55194"/>
                  </a:lnTo>
                  <a:lnTo>
                    <a:pt x="1130657" y="68524"/>
                  </a:lnTo>
                  <a:lnTo>
                    <a:pt x="1130657" y="771126"/>
                  </a:lnTo>
                  <a:lnTo>
                    <a:pt x="1164918" y="771126"/>
                  </a:lnTo>
                  <a:lnTo>
                    <a:pt x="1164918" y="68524"/>
                  </a:lnTo>
                  <a:lnTo>
                    <a:pt x="1159513" y="41863"/>
                  </a:lnTo>
                  <a:lnTo>
                    <a:pt x="1144827" y="20091"/>
                  </a:lnTo>
                  <a:lnTo>
                    <a:pt x="1123056" y="5404"/>
                  </a:lnTo>
                  <a:lnTo>
                    <a:pt x="10963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6037" y="1246444"/>
              <a:ext cx="1165225" cy="771525"/>
            </a:xfrm>
            <a:custGeom>
              <a:avLst/>
              <a:gdLst/>
              <a:ahLst/>
              <a:cxnLst/>
              <a:rect l="l" t="t" r="r" b="b"/>
              <a:pathLst>
                <a:path w="1165225" h="771525">
                  <a:moveTo>
                    <a:pt x="34261" y="68524"/>
                  </a:moveTo>
                  <a:lnTo>
                    <a:pt x="36960" y="55194"/>
                  </a:lnTo>
                  <a:lnTo>
                    <a:pt x="44303" y="44310"/>
                  </a:lnTo>
                  <a:lnTo>
                    <a:pt x="55191" y="36967"/>
                  </a:lnTo>
                  <a:lnTo>
                    <a:pt x="68522" y="34262"/>
                  </a:lnTo>
                  <a:lnTo>
                    <a:pt x="1096396" y="34262"/>
                  </a:lnTo>
                  <a:lnTo>
                    <a:pt x="1109725" y="36967"/>
                  </a:lnTo>
                  <a:lnTo>
                    <a:pt x="1120609" y="44310"/>
                  </a:lnTo>
                  <a:lnTo>
                    <a:pt x="1127952" y="55194"/>
                  </a:lnTo>
                  <a:lnTo>
                    <a:pt x="1130657" y="68524"/>
                  </a:lnTo>
                  <a:lnTo>
                    <a:pt x="1130657" y="771126"/>
                  </a:lnTo>
                  <a:lnTo>
                    <a:pt x="1164918" y="771126"/>
                  </a:lnTo>
                  <a:lnTo>
                    <a:pt x="1164918" y="68524"/>
                  </a:lnTo>
                  <a:lnTo>
                    <a:pt x="1159513" y="41863"/>
                  </a:lnTo>
                  <a:lnTo>
                    <a:pt x="1144827" y="20091"/>
                  </a:lnTo>
                  <a:lnTo>
                    <a:pt x="1123056" y="5404"/>
                  </a:lnTo>
                  <a:lnTo>
                    <a:pt x="1096396" y="0"/>
                  </a:lnTo>
                  <a:lnTo>
                    <a:pt x="68522" y="0"/>
                  </a:lnTo>
                  <a:lnTo>
                    <a:pt x="41860" y="5404"/>
                  </a:lnTo>
                  <a:lnTo>
                    <a:pt x="20085" y="20091"/>
                  </a:lnTo>
                  <a:lnTo>
                    <a:pt x="5398" y="41863"/>
                  </a:lnTo>
                  <a:lnTo>
                    <a:pt x="0" y="68524"/>
                  </a:lnTo>
                  <a:lnTo>
                    <a:pt x="0" y="771126"/>
                  </a:lnTo>
                  <a:lnTo>
                    <a:pt x="34261" y="771126"/>
                  </a:lnTo>
                  <a:lnTo>
                    <a:pt x="34261" y="68524"/>
                  </a:lnTo>
                  <a:close/>
                </a:path>
              </a:pathLst>
            </a:custGeom>
            <a:ln w="1998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0450" y="2068635"/>
              <a:ext cx="1576705" cy="120014"/>
            </a:xfrm>
            <a:custGeom>
              <a:avLst/>
              <a:gdLst/>
              <a:ahLst/>
              <a:cxnLst/>
              <a:rect l="l" t="t" r="r" b="b"/>
              <a:pathLst>
                <a:path w="1576705" h="120014">
                  <a:moveTo>
                    <a:pt x="702387" y="0"/>
                  </a:moveTo>
                  <a:lnTo>
                    <a:pt x="0" y="0"/>
                  </a:lnTo>
                  <a:lnTo>
                    <a:pt x="2" y="34262"/>
                  </a:lnTo>
                  <a:lnTo>
                    <a:pt x="6755" y="67580"/>
                  </a:lnTo>
                  <a:lnTo>
                    <a:pt x="25120" y="94802"/>
                  </a:lnTo>
                  <a:lnTo>
                    <a:pt x="52356" y="113164"/>
                  </a:lnTo>
                  <a:lnTo>
                    <a:pt x="85652" y="119917"/>
                  </a:lnTo>
                  <a:lnTo>
                    <a:pt x="1490491" y="119917"/>
                  </a:lnTo>
                  <a:lnTo>
                    <a:pt x="1523797" y="113158"/>
                  </a:lnTo>
                  <a:lnTo>
                    <a:pt x="1550986" y="94797"/>
                  </a:lnTo>
                  <a:lnTo>
                    <a:pt x="1557153" y="85655"/>
                  </a:lnTo>
                  <a:lnTo>
                    <a:pt x="85652" y="85655"/>
                  </a:lnTo>
                  <a:lnTo>
                    <a:pt x="65659" y="81604"/>
                  </a:lnTo>
                  <a:lnTo>
                    <a:pt x="49332" y="70590"/>
                  </a:lnTo>
                  <a:lnTo>
                    <a:pt x="38316" y="54261"/>
                  </a:lnTo>
                  <a:lnTo>
                    <a:pt x="34261" y="34262"/>
                  </a:lnTo>
                  <a:lnTo>
                    <a:pt x="702387" y="34262"/>
                  </a:lnTo>
                  <a:lnTo>
                    <a:pt x="702387" y="0"/>
                  </a:lnTo>
                  <a:close/>
                </a:path>
                <a:path w="1576705" h="120014">
                  <a:moveTo>
                    <a:pt x="1576143" y="0"/>
                  </a:moveTo>
                  <a:lnTo>
                    <a:pt x="873706" y="0"/>
                  </a:lnTo>
                  <a:lnTo>
                    <a:pt x="873706" y="34262"/>
                  </a:lnTo>
                  <a:lnTo>
                    <a:pt x="1541882" y="34262"/>
                  </a:lnTo>
                  <a:lnTo>
                    <a:pt x="1537767" y="54261"/>
                  </a:lnTo>
                  <a:lnTo>
                    <a:pt x="1526732" y="70590"/>
                  </a:lnTo>
                  <a:lnTo>
                    <a:pt x="1510425" y="81604"/>
                  </a:lnTo>
                  <a:lnTo>
                    <a:pt x="1490491" y="85655"/>
                  </a:lnTo>
                  <a:lnTo>
                    <a:pt x="1557153" y="85655"/>
                  </a:lnTo>
                  <a:lnTo>
                    <a:pt x="1569345" y="67578"/>
                  </a:lnTo>
                  <a:lnTo>
                    <a:pt x="1576140" y="34262"/>
                  </a:lnTo>
                  <a:lnTo>
                    <a:pt x="1576143" y="0"/>
                  </a:lnTo>
                  <a:close/>
                </a:path>
                <a:path w="1576705" h="120014">
                  <a:moveTo>
                    <a:pt x="907967" y="34262"/>
                  </a:moveTo>
                  <a:lnTo>
                    <a:pt x="668126" y="34262"/>
                  </a:lnTo>
                  <a:lnTo>
                    <a:pt x="670283" y="47248"/>
                  </a:lnTo>
                  <a:lnTo>
                    <a:pt x="677016" y="58020"/>
                  </a:lnTo>
                  <a:lnTo>
                    <a:pt x="687297" y="65479"/>
                  </a:lnTo>
                  <a:lnTo>
                    <a:pt x="700103" y="68524"/>
                  </a:lnTo>
                  <a:lnTo>
                    <a:pt x="700859" y="68552"/>
                  </a:lnTo>
                  <a:lnTo>
                    <a:pt x="701616" y="68552"/>
                  </a:lnTo>
                  <a:lnTo>
                    <a:pt x="702387" y="68524"/>
                  </a:lnTo>
                  <a:lnTo>
                    <a:pt x="873706" y="68524"/>
                  </a:lnTo>
                  <a:lnTo>
                    <a:pt x="886686" y="66372"/>
                  </a:lnTo>
                  <a:lnTo>
                    <a:pt x="897459" y="59641"/>
                  </a:lnTo>
                  <a:lnTo>
                    <a:pt x="904921" y="49360"/>
                  </a:lnTo>
                  <a:lnTo>
                    <a:pt x="907967" y="36560"/>
                  </a:lnTo>
                  <a:lnTo>
                    <a:pt x="907967" y="3426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0450" y="2068635"/>
              <a:ext cx="1576705" cy="120014"/>
            </a:xfrm>
            <a:custGeom>
              <a:avLst/>
              <a:gdLst/>
              <a:ahLst/>
              <a:cxnLst/>
              <a:rect l="l" t="t" r="r" b="b"/>
              <a:pathLst>
                <a:path w="1576705" h="120014">
                  <a:moveTo>
                    <a:pt x="873706" y="0"/>
                  </a:moveTo>
                  <a:lnTo>
                    <a:pt x="873706" y="34262"/>
                  </a:lnTo>
                  <a:lnTo>
                    <a:pt x="702387" y="34262"/>
                  </a:lnTo>
                  <a:lnTo>
                    <a:pt x="702387" y="0"/>
                  </a:lnTo>
                  <a:lnTo>
                    <a:pt x="0" y="0"/>
                  </a:lnTo>
                  <a:lnTo>
                    <a:pt x="0" y="34247"/>
                  </a:lnTo>
                  <a:lnTo>
                    <a:pt x="6754" y="67578"/>
                  </a:lnTo>
                  <a:lnTo>
                    <a:pt x="25112" y="94797"/>
                  </a:lnTo>
                  <a:lnTo>
                    <a:pt x="52327" y="113158"/>
                  </a:lnTo>
                  <a:lnTo>
                    <a:pt x="85652" y="119917"/>
                  </a:lnTo>
                  <a:lnTo>
                    <a:pt x="1490491" y="119917"/>
                  </a:lnTo>
                  <a:lnTo>
                    <a:pt x="1523788" y="113164"/>
                  </a:lnTo>
                  <a:lnTo>
                    <a:pt x="1550983" y="94802"/>
                  </a:lnTo>
                  <a:lnTo>
                    <a:pt x="1569345" y="67580"/>
                  </a:lnTo>
                  <a:lnTo>
                    <a:pt x="1576143" y="34247"/>
                  </a:lnTo>
                  <a:lnTo>
                    <a:pt x="1576143" y="0"/>
                  </a:lnTo>
                  <a:lnTo>
                    <a:pt x="873706" y="0"/>
                  </a:lnTo>
                  <a:close/>
                </a:path>
                <a:path w="1576705" h="120014">
                  <a:moveTo>
                    <a:pt x="1490491" y="85655"/>
                  </a:moveTo>
                  <a:lnTo>
                    <a:pt x="85652" y="85655"/>
                  </a:lnTo>
                  <a:lnTo>
                    <a:pt x="65659" y="81604"/>
                  </a:lnTo>
                  <a:lnTo>
                    <a:pt x="49332" y="70590"/>
                  </a:lnTo>
                  <a:lnTo>
                    <a:pt x="38316" y="54261"/>
                  </a:lnTo>
                  <a:lnTo>
                    <a:pt x="34261" y="34262"/>
                  </a:lnTo>
                  <a:lnTo>
                    <a:pt x="668126" y="34262"/>
                  </a:lnTo>
                  <a:lnTo>
                    <a:pt x="670283" y="47248"/>
                  </a:lnTo>
                  <a:lnTo>
                    <a:pt x="677016" y="58020"/>
                  </a:lnTo>
                  <a:lnTo>
                    <a:pt x="687297" y="65479"/>
                  </a:lnTo>
                  <a:lnTo>
                    <a:pt x="700103" y="68524"/>
                  </a:lnTo>
                  <a:lnTo>
                    <a:pt x="700859" y="68552"/>
                  </a:lnTo>
                  <a:lnTo>
                    <a:pt x="701616" y="68552"/>
                  </a:lnTo>
                  <a:lnTo>
                    <a:pt x="702387" y="68524"/>
                  </a:lnTo>
                  <a:lnTo>
                    <a:pt x="873706" y="68524"/>
                  </a:lnTo>
                  <a:lnTo>
                    <a:pt x="907967" y="36560"/>
                  </a:lnTo>
                  <a:lnTo>
                    <a:pt x="907996" y="35789"/>
                  </a:lnTo>
                  <a:lnTo>
                    <a:pt x="907996" y="35033"/>
                  </a:lnTo>
                  <a:lnTo>
                    <a:pt x="907967" y="34262"/>
                  </a:lnTo>
                  <a:lnTo>
                    <a:pt x="1541882" y="34262"/>
                  </a:lnTo>
                  <a:lnTo>
                    <a:pt x="1537767" y="54261"/>
                  </a:lnTo>
                  <a:lnTo>
                    <a:pt x="1526732" y="70590"/>
                  </a:lnTo>
                  <a:lnTo>
                    <a:pt x="1510425" y="81604"/>
                  </a:lnTo>
                  <a:lnTo>
                    <a:pt x="1490491" y="85655"/>
                  </a:lnTo>
                  <a:close/>
                </a:path>
              </a:pathLst>
            </a:custGeom>
            <a:ln w="1998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95750" y="1417983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69">
                  <a:moveTo>
                    <a:pt x="222696" y="0"/>
                  </a:moveTo>
                  <a:lnTo>
                    <a:pt x="177818" y="4524"/>
                  </a:lnTo>
                  <a:lnTo>
                    <a:pt x="136017" y="17502"/>
                  </a:lnTo>
                  <a:lnTo>
                    <a:pt x="98188" y="38036"/>
                  </a:lnTo>
                  <a:lnTo>
                    <a:pt x="65229" y="65231"/>
                  </a:lnTo>
                  <a:lnTo>
                    <a:pt x="38035" y="98192"/>
                  </a:lnTo>
                  <a:lnTo>
                    <a:pt x="17488" y="136065"/>
                  </a:lnTo>
                  <a:lnTo>
                    <a:pt x="4522" y="177846"/>
                  </a:lnTo>
                  <a:lnTo>
                    <a:pt x="0" y="222704"/>
                  </a:lnTo>
                  <a:lnTo>
                    <a:pt x="4524" y="267588"/>
                  </a:lnTo>
                  <a:lnTo>
                    <a:pt x="17501" y="309392"/>
                  </a:lnTo>
                  <a:lnTo>
                    <a:pt x="38035" y="347222"/>
                  </a:lnTo>
                  <a:lnTo>
                    <a:pt x="65229" y="380181"/>
                  </a:lnTo>
                  <a:lnTo>
                    <a:pt x="98188" y="407375"/>
                  </a:lnTo>
                  <a:lnTo>
                    <a:pt x="136017" y="427907"/>
                  </a:lnTo>
                  <a:lnTo>
                    <a:pt x="177818" y="440883"/>
                  </a:lnTo>
                  <a:lnTo>
                    <a:pt x="222696" y="445408"/>
                  </a:lnTo>
                  <a:lnTo>
                    <a:pt x="267579" y="440883"/>
                  </a:lnTo>
                  <a:lnTo>
                    <a:pt x="309382" y="427907"/>
                  </a:lnTo>
                  <a:lnTo>
                    <a:pt x="347210" y="407375"/>
                  </a:lnTo>
                  <a:lnTo>
                    <a:pt x="352866" y="402708"/>
                  </a:lnTo>
                  <a:lnTo>
                    <a:pt x="278485" y="402708"/>
                  </a:lnTo>
                  <a:lnTo>
                    <a:pt x="166879" y="402694"/>
                  </a:lnTo>
                  <a:lnTo>
                    <a:pt x="125911" y="384322"/>
                  </a:lnTo>
                  <a:lnTo>
                    <a:pt x="91094" y="357416"/>
                  </a:lnTo>
                  <a:lnTo>
                    <a:pt x="63585" y="323411"/>
                  </a:lnTo>
                  <a:lnTo>
                    <a:pt x="44545" y="283739"/>
                  </a:lnTo>
                  <a:lnTo>
                    <a:pt x="35131" y="239835"/>
                  </a:lnTo>
                  <a:lnTo>
                    <a:pt x="443666" y="239835"/>
                  </a:lnTo>
                  <a:lnTo>
                    <a:pt x="445393" y="222704"/>
                  </a:lnTo>
                  <a:lnTo>
                    <a:pt x="443650" y="205572"/>
                  </a:lnTo>
                  <a:lnTo>
                    <a:pt x="35131" y="205572"/>
                  </a:lnTo>
                  <a:lnTo>
                    <a:pt x="44525" y="161722"/>
                  </a:lnTo>
                  <a:lnTo>
                    <a:pt x="63526" y="122089"/>
                  </a:lnTo>
                  <a:lnTo>
                    <a:pt x="90979" y="88103"/>
                  </a:lnTo>
                  <a:lnTo>
                    <a:pt x="125729" y="61192"/>
                  </a:lnTo>
                  <a:lnTo>
                    <a:pt x="166622" y="42784"/>
                  </a:lnTo>
                  <a:lnTo>
                    <a:pt x="278528" y="42784"/>
                  </a:lnTo>
                  <a:lnTo>
                    <a:pt x="352706" y="42699"/>
                  </a:lnTo>
                  <a:lnTo>
                    <a:pt x="347151" y="38114"/>
                  </a:lnTo>
                  <a:lnTo>
                    <a:pt x="309340" y="17570"/>
                  </a:lnTo>
                  <a:lnTo>
                    <a:pt x="267557" y="4568"/>
                  </a:lnTo>
                  <a:lnTo>
                    <a:pt x="222696" y="0"/>
                  </a:lnTo>
                  <a:close/>
                </a:path>
                <a:path w="445769" h="445769">
                  <a:moveTo>
                    <a:pt x="443666" y="239835"/>
                  </a:moveTo>
                  <a:lnTo>
                    <a:pt x="410276" y="239835"/>
                  </a:lnTo>
                  <a:lnTo>
                    <a:pt x="400859" y="283747"/>
                  </a:lnTo>
                  <a:lnTo>
                    <a:pt x="381811" y="323426"/>
                  </a:lnTo>
                  <a:lnTo>
                    <a:pt x="354292" y="357436"/>
                  </a:lnTo>
                  <a:lnTo>
                    <a:pt x="319463" y="384341"/>
                  </a:lnTo>
                  <a:lnTo>
                    <a:pt x="278485" y="402708"/>
                  </a:lnTo>
                  <a:lnTo>
                    <a:pt x="352866" y="402708"/>
                  </a:lnTo>
                  <a:lnTo>
                    <a:pt x="380169" y="380181"/>
                  </a:lnTo>
                  <a:lnTo>
                    <a:pt x="407361" y="347222"/>
                  </a:lnTo>
                  <a:lnTo>
                    <a:pt x="427893" y="309392"/>
                  </a:lnTo>
                  <a:lnTo>
                    <a:pt x="440869" y="267588"/>
                  </a:lnTo>
                  <a:lnTo>
                    <a:pt x="443666" y="239835"/>
                  </a:lnTo>
                  <a:close/>
                </a:path>
                <a:path w="445769" h="445769">
                  <a:moveTo>
                    <a:pt x="129763" y="239835"/>
                  </a:moveTo>
                  <a:lnTo>
                    <a:pt x="95402" y="239835"/>
                  </a:lnTo>
                  <a:lnTo>
                    <a:pt x="101429" y="285094"/>
                  </a:lnTo>
                  <a:lnTo>
                    <a:pt x="115707" y="328115"/>
                  </a:lnTo>
                  <a:lnTo>
                    <a:pt x="137659" y="367631"/>
                  </a:lnTo>
                  <a:lnTo>
                    <a:pt x="166879" y="402694"/>
                  </a:lnTo>
                  <a:lnTo>
                    <a:pt x="278497" y="402694"/>
                  </a:lnTo>
                  <a:lnTo>
                    <a:pt x="288929" y="390174"/>
                  </a:lnTo>
                  <a:lnTo>
                    <a:pt x="205566" y="390174"/>
                  </a:lnTo>
                  <a:lnTo>
                    <a:pt x="176290" y="363285"/>
                  </a:lnTo>
                  <a:lnTo>
                    <a:pt x="153286" y="328115"/>
                  </a:lnTo>
                  <a:lnTo>
                    <a:pt x="137438" y="286313"/>
                  </a:lnTo>
                  <a:lnTo>
                    <a:pt x="129763" y="239835"/>
                  </a:lnTo>
                  <a:close/>
                </a:path>
                <a:path w="445769" h="445769">
                  <a:moveTo>
                    <a:pt x="239827" y="239835"/>
                  </a:moveTo>
                  <a:lnTo>
                    <a:pt x="205566" y="239835"/>
                  </a:lnTo>
                  <a:lnTo>
                    <a:pt x="205566" y="390174"/>
                  </a:lnTo>
                  <a:lnTo>
                    <a:pt x="288929" y="390174"/>
                  </a:lnTo>
                  <a:lnTo>
                    <a:pt x="239827" y="390146"/>
                  </a:lnTo>
                  <a:lnTo>
                    <a:pt x="239827" y="239835"/>
                  </a:lnTo>
                  <a:close/>
                </a:path>
                <a:path w="445769" h="445769">
                  <a:moveTo>
                    <a:pt x="350005" y="239835"/>
                  </a:moveTo>
                  <a:lnTo>
                    <a:pt x="315629" y="239835"/>
                  </a:lnTo>
                  <a:lnTo>
                    <a:pt x="307935" y="286350"/>
                  </a:lnTo>
                  <a:lnTo>
                    <a:pt x="292077" y="328115"/>
                  </a:lnTo>
                  <a:lnTo>
                    <a:pt x="269076" y="363285"/>
                  </a:lnTo>
                  <a:lnTo>
                    <a:pt x="239827" y="390146"/>
                  </a:lnTo>
                  <a:lnTo>
                    <a:pt x="288953" y="390146"/>
                  </a:lnTo>
                  <a:lnTo>
                    <a:pt x="307716" y="367625"/>
                  </a:lnTo>
                  <a:lnTo>
                    <a:pt x="329700" y="328058"/>
                  </a:lnTo>
                  <a:lnTo>
                    <a:pt x="343959" y="285094"/>
                  </a:lnTo>
                  <a:lnTo>
                    <a:pt x="350005" y="239835"/>
                  </a:lnTo>
                  <a:close/>
                </a:path>
                <a:path w="445769" h="445769">
                  <a:moveTo>
                    <a:pt x="278528" y="42784"/>
                  </a:moveTo>
                  <a:lnTo>
                    <a:pt x="166622" y="42784"/>
                  </a:lnTo>
                  <a:lnTo>
                    <a:pt x="137453" y="77850"/>
                  </a:lnTo>
                  <a:lnTo>
                    <a:pt x="115538" y="117406"/>
                  </a:lnTo>
                  <a:lnTo>
                    <a:pt x="101363" y="160348"/>
                  </a:lnTo>
                  <a:lnTo>
                    <a:pt x="95417" y="205572"/>
                  </a:lnTo>
                  <a:lnTo>
                    <a:pt x="129749" y="205572"/>
                  </a:lnTo>
                  <a:lnTo>
                    <a:pt x="137418" y="158963"/>
                  </a:lnTo>
                  <a:lnTo>
                    <a:pt x="153252" y="117205"/>
                  </a:lnTo>
                  <a:lnTo>
                    <a:pt x="176288" y="82052"/>
                  </a:lnTo>
                  <a:lnTo>
                    <a:pt x="205566" y="55262"/>
                  </a:lnTo>
                  <a:lnTo>
                    <a:pt x="288930" y="55262"/>
                  </a:lnTo>
                  <a:lnTo>
                    <a:pt x="278528" y="42784"/>
                  </a:lnTo>
                  <a:close/>
                </a:path>
                <a:path w="445769" h="445769">
                  <a:moveTo>
                    <a:pt x="288930" y="55262"/>
                  </a:moveTo>
                  <a:lnTo>
                    <a:pt x="205566" y="55262"/>
                  </a:lnTo>
                  <a:lnTo>
                    <a:pt x="205566" y="205572"/>
                  </a:lnTo>
                  <a:lnTo>
                    <a:pt x="239827" y="205572"/>
                  </a:lnTo>
                  <a:lnTo>
                    <a:pt x="239827" y="55290"/>
                  </a:lnTo>
                  <a:lnTo>
                    <a:pt x="288954" y="55290"/>
                  </a:lnTo>
                  <a:close/>
                </a:path>
                <a:path w="445769" h="445769">
                  <a:moveTo>
                    <a:pt x="288954" y="55290"/>
                  </a:moveTo>
                  <a:lnTo>
                    <a:pt x="239827" y="55290"/>
                  </a:lnTo>
                  <a:lnTo>
                    <a:pt x="269070" y="82140"/>
                  </a:lnTo>
                  <a:lnTo>
                    <a:pt x="292008" y="117205"/>
                  </a:lnTo>
                  <a:lnTo>
                    <a:pt x="292124" y="117406"/>
                  </a:lnTo>
                  <a:lnTo>
                    <a:pt x="307947" y="159096"/>
                  </a:lnTo>
                  <a:lnTo>
                    <a:pt x="315629" y="205572"/>
                  </a:lnTo>
                  <a:lnTo>
                    <a:pt x="350005" y="205572"/>
                  </a:lnTo>
                  <a:lnTo>
                    <a:pt x="343958" y="160313"/>
                  </a:lnTo>
                  <a:lnTo>
                    <a:pt x="329716" y="117406"/>
                  </a:lnTo>
                  <a:lnTo>
                    <a:pt x="307701" y="77776"/>
                  </a:lnTo>
                  <a:lnTo>
                    <a:pt x="288954" y="55290"/>
                  </a:lnTo>
                  <a:close/>
                </a:path>
                <a:path w="445769" h="445769">
                  <a:moveTo>
                    <a:pt x="352706" y="42699"/>
                  </a:moveTo>
                  <a:lnTo>
                    <a:pt x="278456" y="42699"/>
                  </a:lnTo>
                  <a:lnTo>
                    <a:pt x="319443" y="61066"/>
                  </a:lnTo>
                  <a:lnTo>
                    <a:pt x="354279" y="87971"/>
                  </a:lnTo>
                  <a:lnTo>
                    <a:pt x="381805" y="121981"/>
                  </a:lnTo>
                  <a:lnTo>
                    <a:pt x="400857" y="161660"/>
                  </a:lnTo>
                  <a:lnTo>
                    <a:pt x="410276" y="205572"/>
                  </a:lnTo>
                  <a:lnTo>
                    <a:pt x="443650" y="205572"/>
                  </a:lnTo>
                  <a:lnTo>
                    <a:pt x="440823" y="177824"/>
                  </a:lnTo>
                  <a:lnTo>
                    <a:pt x="427807" y="136021"/>
                  </a:lnTo>
                  <a:lnTo>
                    <a:pt x="407290" y="98254"/>
                  </a:lnTo>
                  <a:lnTo>
                    <a:pt x="380099" y="65306"/>
                  </a:lnTo>
                  <a:lnTo>
                    <a:pt x="352706" y="42699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5750" y="1417983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69">
                  <a:moveTo>
                    <a:pt x="222696" y="0"/>
                  </a:moveTo>
                  <a:lnTo>
                    <a:pt x="177818" y="4524"/>
                  </a:lnTo>
                  <a:lnTo>
                    <a:pt x="136017" y="17502"/>
                  </a:lnTo>
                  <a:lnTo>
                    <a:pt x="98188" y="38036"/>
                  </a:lnTo>
                  <a:lnTo>
                    <a:pt x="65229" y="65231"/>
                  </a:lnTo>
                  <a:lnTo>
                    <a:pt x="38035" y="98192"/>
                  </a:lnTo>
                  <a:lnTo>
                    <a:pt x="17501" y="136021"/>
                  </a:lnTo>
                  <a:lnTo>
                    <a:pt x="4524" y="177824"/>
                  </a:lnTo>
                  <a:lnTo>
                    <a:pt x="0" y="222704"/>
                  </a:lnTo>
                  <a:lnTo>
                    <a:pt x="4524" y="267588"/>
                  </a:lnTo>
                  <a:lnTo>
                    <a:pt x="17501" y="309392"/>
                  </a:lnTo>
                  <a:lnTo>
                    <a:pt x="38035" y="347222"/>
                  </a:lnTo>
                  <a:lnTo>
                    <a:pt x="65229" y="380181"/>
                  </a:lnTo>
                  <a:lnTo>
                    <a:pt x="98188" y="407375"/>
                  </a:lnTo>
                  <a:lnTo>
                    <a:pt x="136017" y="427907"/>
                  </a:lnTo>
                  <a:lnTo>
                    <a:pt x="177818" y="440883"/>
                  </a:lnTo>
                  <a:lnTo>
                    <a:pt x="222696" y="445408"/>
                  </a:lnTo>
                  <a:lnTo>
                    <a:pt x="267579" y="440883"/>
                  </a:lnTo>
                  <a:lnTo>
                    <a:pt x="309382" y="427907"/>
                  </a:lnTo>
                  <a:lnTo>
                    <a:pt x="347210" y="407375"/>
                  </a:lnTo>
                  <a:lnTo>
                    <a:pt x="380169" y="380181"/>
                  </a:lnTo>
                  <a:lnTo>
                    <a:pt x="407361" y="347222"/>
                  </a:lnTo>
                  <a:lnTo>
                    <a:pt x="427893" y="309392"/>
                  </a:lnTo>
                  <a:lnTo>
                    <a:pt x="440869" y="267588"/>
                  </a:lnTo>
                  <a:lnTo>
                    <a:pt x="445393" y="222704"/>
                  </a:lnTo>
                  <a:lnTo>
                    <a:pt x="440830" y="177846"/>
                  </a:lnTo>
                  <a:lnTo>
                    <a:pt x="427831" y="136065"/>
                  </a:lnTo>
                  <a:lnTo>
                    <a:pt x="407290" y="98254"/>
                  </a:lnTo>
                  <a:lnTo>
                    <a:pt x="380099" y="65306"/>
                  </a:lnTo>
                  <a:lnTo>
                    <a:pt x="347151" y="38114"/>
                  </a:lnTo>
                  <a:lnTo>
                    <a:pt x="309340" y="17570"/>
                  </a:lnTo>
                  <a:lnTo>
                    <a:pt x="267557" y="4568"/>
                  </a:lnTo>
                  <a:lnTo>
                    <a:pt x="222696" y="0"/>
                  </a:lnTo>
                  <a:close/>
                </a:path>
              </a:pathLst>
            </a:custGeom>
            <a:ln w="1998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889" y="1450689"/>
              <a:ext cx="395130" cy="3799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236" y="0"/>
              <a:ext cx="4588764" cy="68579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4490" y="4324477"/>
              <a:ext cx="1850516" cy="2533521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932255" y="2778031"/>
            <a:ext cx="2880360" cy="1260475"/>
          </a:xfrm>
          <a:custGeom>
            <a:avLst/>
            <a:gdLst/>
            <a:ahLst/>
            <a:cxnLst/>
            <a:rect l="l" t="t" r="r" b="b"/>
            <a:pathLst>
              <a:path w="2880359" h="1260475">
                <a:moveTo>
                  <a:pt x="2250185" y="0"/>
                </a:moveTo>
                <a:lnTo>
                  <a:pt x="630174" y="0"/>
                </a:lnTo>
                <a:lnTo>
                  <a:pt x="583150" y="1728"/>
                </a:lnTo>
                <a:lnTo>
                  <a:pt x="537064" y="6833"/>
                </a:lnTo>
                <a:lnTo>
                  <a:pt x="492037" y="15193"/>
                </a:lnTo>
                <a:lnTo>
                  <a:pt x="448191" y="26685"/>
                </a:lnTo>
                <a:lnTo>
                  <a:pt x="405649" y="41187"/>
                </a:lnTo>
                <a:lnTo>
                  <a:pt x="364532" y="58578"/>
                </a:lnTo>
                <a:lnTo>
                  <a:pt x="324962" y="78736"/>
                </a:lnTo>
                <a:lnTo>
                  <a:pt x="287062" y="101538"/>
                </a:lnTo>
                <a:lnTo>
                  <a:pt x="250952" y="126863"/>
                </a:lnTo>
                <a:lnTo>
                  <a:pt x="216756" y="154589"/>
                </a:lnTo>
                <a:lnTo>
                  <a:pt x="184594" y="184594"/>
                </a:lnTo>
                <a:lnTo>
                  <a:pt x="154589" y="216756"/>
                </a:lnTo>
                <a:lnTo>
                  <a:pt x="126863" y="250952"/>
                </a:lnTo>
                <a:lnTo>
                  <a:pt x="101538" y="287062"/>
                </a:lnTo>
                <a:lnTo>
                  <a:pt x="78736" y="324962"/>
                </a:lnTo>
                <a:lnTo>
                  <a:pt x="58578" y="364532"/>
                </a:lnTo>
                <a:lnTo>
                  <a:pt x="41187" y="405649"/>
                </a:lnTo>
                <a:lnTo>
                  <a:pt x="26685" y="448191"/>
                </a:lnTo>
                <a:lnTo>
                  <a:pt x="15193" y="492037"/>
                </a:lnTo>
                <a:lnTo>
                  <a:pt x="6833" y="537064"/>
                </a:lnTo>
                <a:lnTo>
                  <a:pt x="1728" y="583150"/>
                </a:lnTo>
                <a:lnTo>
                  <a:pt x="0" y="630174"/>
                </a:lnTo>
                <a:lnTo>
                  <a:pt x="1728" y="677197"/>
                </a:lnTo>
                <a:lnTo>
                  <a:pt x="6833" y="723283"/>
                </a:lnTo>
                <a:lnTo>
                  <a:pt x="15193" y="768310"/>
                </a:lnTo>
                <a:lnTo>
                  <a:pt x="26685" y="812156"/>
                </a:lnTo>
                <a:lnTo>
                  <a:pt x="41187" y="854698"/>
                </a:lnTo>
                <a:lnTo>
                  <a:pt x="58578" y="895815"/>
                </a:lnTo>
                <a:lnTo>
                  <a:pt x="78736" y="935385"/>
                </a:lnTo>
                <a:lnTo>
                  <a:pt x="101538" y="973285"/>
                </a:lnTo>
                <a:lnTo>
                  <a:pt x="126863" y="1009395"/>
                </a:lnTo>
                <a:lnTo>
                  <a:pt x="154589" y="1043591"/>
                </a:lnTo>
                <a:lnTo>
                  <a:pt x="184594" y="1075753"/>
                </a:lnTo>
                <a:lnTo>
                  <a:pt x="216756" y="1105758"/>
                </a:lnTo>
                <a:lnTo>
                  <a:pt x="250952" y="1133484"/>
                </a:lnTo>
                <a:lnTo>
                  <a:pt x="287062" y="1158809"/>
                </a:lnTo>
                <a:lnTo>
                  <a:pt x="324962" y="1181611"/>
                </a:lnTo>
                <a:lnTo>
                  <a:pt x="364532" y="1201769"/>
                </a:lnTo>
                <a:lnTo>
                  <a:pt x="405649" y="1219160"/>
                </a:lnTo>
                <a:lnTo>
                  <a:pt x="448191" y="1233662"/>
                </a:lnTo>
                <a:lnTo>
                  <a:pt x="492037" y="1245154"/>
                </a:lnTo>
                <a:lnTo>
                  <a:pt x="537064" y="1253514"/>
                </a:lnTo>
                <a:lnTo>
                  <a:pt x="583150" y="1258619"/>
                </a:lnTo>
                <a:lnTo>
                  <a:pt x="630174" y="1260348"/>
                </a:lnTo>
                <a:lnTo>
                  <a:pt x="2250185" y="1260348"/>
                </a:lnTo>
                <a:lnTo>
                  <a:pt x="2297209" y="1258619"/>
                </a:lnTo>
                <a:lnTo>
                  <a:pt x="2343295" y="1253514"/>
                </a:lnTo>
                <a:lnTo>
                  <a:pt x="2388322" y="1245154"/>
                </a:lnTo>
                <a:lnTo>
                  <a:pt x="2432168" y="1233662"/>
                </a:lnTo>
                <a:lnTo>
                  <a:pt x="2474710" y="1219160"/>
                </a:lnTo>
                <a:lnTo>
                  <a:pt x="2515827" y="1201769"/>
                </a:lnTo>
                <a:lnTo>
                  <a:pt x="2555397" y="1181611"/>
                </a:lnTo>
                <a:lnTo>
                  <a:pt x="2593297" y="1158809"/>
                </a:lnTo>
                <a:lnTo>
                  <a:pt x="2629407" y="1133484"/>
                </a:lnTo>
                <a:lnTo>
                  <a:pt x="2663603" y="1105758"/>
                </a:lnTo>
                <a:lnTo>
                  <a:pt x="2695765" y="1075753"/>
                </a:lnTo>
                <a:lnTo>
                  <a:pt x="2725770" y="1043591"/>
                </a:lnTo>
                <a:lnTo>
                  <a:pt x="2753496" y="1009395"/>
                </a:lnTo>
                <a:lnTo>
                  <a:pt x="2778821" y="973285"/>
                </a:lnTo>
                <a:lnTo>
                  <a:pt x="2801623" y="935385"/>
                </a:lnTo>
                <a:lnTo>
                  <a:pt x="2821781" y="895815"/>
                </a:lnTo>
                <a:lnTo>
                  <a:pt x="2839172" y="854698"/>
                </a:lnTo>
                <a:lnTo>
                  <a:pt x="2853674" y="812156"/>
                </a:lnTo>
                <a:lnTo>
                  <a:pt x="2865166" y="768310"/>
                </a:lnTo>
                <a:lnTo>
                  <a:pt x="2873526" y="723283"/>
                </a:lnTo>
                <a:lnTo>
                  <a:pt x="2878631" y="677197"/>
                </a:lnTo>
                <a:lnTo>
                  <a:pt x="2880359" y="630174"/>
                </a:lnTo>
                <a:lnTo>
                  <a:pt x="2878631" y="583150"/>
                </a:lnTo>
                <a:lnTo>
                  <a:pt x="2873526" y="537064"/>
                </a:lnTo>
                <a:lnTo>
                  <a:pt x="2865166" y="492037"/>
                </a:lnTo>
                <a:lnTo>
                  <a:pt x="2853674" y="448191"/>
                </a:lnTo>
                <a:lnTo>
                  <a:pt x="2839172" y="405649"/>
                </a:lnTo>
                <a:lnTo>
                  <a:pt x="2821781" y="364532"/>
                </a:lnTo>
                <a:lnTo>
                  <a:pt x="2801623" y="324962"/>
                </a:lnTo>
                <a:lnTo>
                  <a:pt x="2778821" y="287062"/>
                </a:lnTo>
                <a:lnTo>
                  <a:pt x="2753496" y="250952"/>
                </a:lnTo>
                <a:lnTo>
                  <a:pt x="2725770" y="216756"/>
                </a:lnTo>
                <a:lnTo>
                  <a:pt x="2695765" y="184594"/>
                </a:lnTo>
                <a:lnTo>
                  <a:pt x="2663603" y="154589"/>
                </a:lnTo>
                <a:lnTo>
                  <a:pt x="2629407" y="126863"/>
                </a:lnTo>
                <a:lnTo>
                  <a:pt x="2593297" y="101538"/>
                </a:lnTo>
                <a:lnTo>
                  <a:pt x="2555397" y="78736"/>
                </a:lnTo>
                <a:lnTo>
                  <a:pt x="2515827" y="58578"/>
                </a:lnTo>
                <a:lnTo>
                  <a:pt x="2474710" y="41187"/>
                </a:lnTo>
                <a:lnTo>
                  <a:pt x="2432168" y="26685"/>
                </a:lnTo>
                <a:lnTo>
                  <a:pt x="2388322" y="15193"/>
                </a:lnTo>
                <a:lnTo>
                  <a:pt x="2343295" y="6833"/>
                </a:lnTo>
                <a:lnTo>
                  <a:pt x="2297209" y="1728"/>
                </a:lnTo>
                <a:lnTo>
                  <a:pt x="2250185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36489" y="2926075"/>
            <a:ext cx="259446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878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001F5F"/>
                </a:solidFill>
                <a:latin typeface="Calibri"/>
                <a:cs typeface="Calibri"/>
              </a:rPr>
              <a:t>ОСНОВНАЯ ПЛАТФОРМА АИС «Единый реестр Общероссийского Профсоюза образования»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8854" y="3092101"/>
            <a:ext cx="634365" cy="588645"/>
          </a:xfrm>
          <a:custGeom>
            <a:avLst/>
            <a:gdLst/>
            <a:ahLst/>
            <a:cxnLst/>
            <a:rect l="l" t="t" r="r" b="b"/>
            <a:pathLst>
              <a:path w="634364" h="588645">
                <a:moveTo>
                  <a:pt x="316991" y="0"/>
                </a:moveTo>
                <a:lnTo>
                  <a:pt x="265558" y="3850"/>
                </a:lnTo>
                <a:lnTo>
                  <a:pt x="216773" y="14996"/>
                </a:lnTo>
                <a:lnTo>
                  <a:pt x="171288" y="32832"/>
                </a:lnTo>
                <a:lnTo>
                  <a:pt x="129753" y="56753"/>
                </a:lnTo>
                <a:lnTo>
                  <a:pt x="92821" y="86153"/>
                </a:lnTo>
                <a:lnTo>
                  <a:pt x="61142" y="120426"/>
                </a:lnTo>
                <a:lnTo>
                  <a:pt x="35370" y="158966"/>
                </a:lnTo>
                <a:lnTo>
                  <a:pt x="16154" y="201168"/>
                </a:lnTo>
                <a:lnTo>
                  <a:pt x="4147" y="246425"/>
                </a:lnTo>
                <a:lnTo>
                  <a:pt x="0" y="294131"/>
                </a:lnTo>
                <a:lnTo>
                  <a:pt x="4147" y="341838"/>
                </a:lnTo>
                <a:lnTo>
                  <a:pt x="16154" y="387096"/>
                </a:lnTo>
                <a:lnTo>
                  <a:pt x="35370" y="429297"/>
                </a:lnTo>
                <a:lnTo>
                  <a:pt x="61142" y="467837"/>
                </a:lnTo>
                <a:lnTo>
                  <a:pt x="92821" y="502110"/>
                </a:lnTo>
                <a:lnTo>
                  <a:pt x="129753" y="531510"/>
                </a:lnTo>
                <a:lnTo>
                  <a:pt x="171288" y="555431"/>
                </a:lnTo>
                <a:lnTo>
                  <a:pt x="216773" y="573267"/>
                </a:lnTo>
                <a:lnTo>
                  <a:pt x="265558" y="584413"/>
                </a:lnTo>
                <a:lnTo>
                  <a:pt x="316991" y="588263"/>
                </a:lnTo>
                <a:lnTo>
                  <a:pt x="368425" y="584413"/>
                </a:lnTo>
                <a:lnTo>
                  <a:pt x="417210" y="573267"/>
                </a:lnTo>
                <a:lnTo>
                  <a:pt x="462695" y="555431"/>
                </a:lnTo>
                <a:lnTo>
                  <a:pt x="504230" y="531510"/>
                </a:lnTo>
                <a:lnTo>
                  <a:pt x="541162" y="502110"/>
                </a:lnTo>
                <a:lnTo>
                  <a:pt x="572841" y="467837"/>
                </a:lnTo>
                <a:lnTo>
                  <a:pt x="598613" y="429297"/>
                </a:lnTo>
                <a:lnTo>
                  <a:pt x="617829" y="387095"/>
                </a:lnTo>
                <a:lnTo>
                  <a:pt x="629836" y="341838"/>
                </a:lnTo>
                <a:lnTo>
                  <a:pt x="633983" y="294131"/>
                </a:lnTo>
                <a:lnTo>
                  <a:pt x="629836" y="246425"/>
                </a:lnTo>
                <a:lnTo>
                  <a:pt x="617829" y="201167"/>
                </a:lnTo>
                <a:lnTo>
                  <a:pt x="598613" y="158966"/>
                </a:lnTo>
                <a:lnTo>
                  <a:pt x="572841" y="120426"/>
                </a:lnTo>
                <a:lnTo>
                  <a:pt x="541162" y="86153"/>
                </a:lnTo>
                <a:lnTo>
                  <a:pt x="504230" y="56753"/>
                </a:lnTo>
                <a:lnTo>
                  <a:pt x="462695" y="32832"/>
                </a:lnTo>
                <a:lnTo>
                  <a:pt x="417210" y="14996"/>
                </a:lnTo>
                <a:lnTo>
                  <a:pt x="368425" y="3850"/>
                </a:lnTo>
                <a:lnTo>
                  <a:pt x="316991" y="0"/>
                </a:lnTo>
                <a:close/>
              </a:path>
            </a:pathLst>
          </a:custGeom>
          <a:solidFill>
            <a:srgbClr val="0F8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59760" y="3257221"/>
            <a:ext cx="4359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57678" y="1112457"/>
            <a:ext cx="2880360" cy="1260475"/>
          </a:xfrm>
          <a:custGeom>
            <a:avLst/>
            <a:gdLst/>
            <a:ahLst/>
            <a:cxnLst/>
            <a:rect l="l" t="t" r="r" b="b"/>
            <a:pathLst>
              <a:path w="2880360" h="1260475">
                <a:moveTo>
                  <a:pt x="2250186" y="0"/>
                </a:moveTo>
                <a:lnTo>
                  <a:pt x="630173" y="0"/>
                </a:lnTo>
                <a:lnTo>
                  <a:pt x="583143" y="1728"/>
                </a:lnTo>
                <a:lnTo>
                  <a:pt x="537052" y="6833"/>
                </a:lnTo>
                <a:lnTo>
                  <a:pt x="492021" y="15193"/>
                </a:lnTo>
                <a:lnTo>
                  <a:pt x="448173" y="26685"/>
                </a:lnTo>
                <a:lnTo>
                  <a:pt x="405628" y="41187"/>
                </a:lnTo>
                <a:lnTo>
                  <a:pt x="364510" y="58578"/>
                </a:lnTo>
                <a:lnTo>
                  <a:pt x="324940" y="78736"/>
                </a:lnTo>
                <a:lnTo>
                  <a:pt x="287039" y="101538"/>
                </a:lnTo>
                <a:lnTo>
                  <a:pt x="250930" y="126863"/>
                </a:lnTo>
                <a:lnTo>
                  <a:pt x="216735" y="154589"/>
                </a:lnTo>
                <a:lnTo>
                  <a:pt x="184575" y="184594"/>
                </a:lnTo>
                <a:lnTo>
                  <a:pt x="154572" y="216756"/>
                </a:lnTo>
                <a:lnTo>
                  <a:pt x="126848" y="250952"/>
                </a:lnTo>
                <a:lnTo>
                  <a:pt x="101526" y="287062"/>
                </a:lnTo>
                <a:lnTo>
                  <a:pt x="78726" y="324962"/>
                </a:lnTo>
                <a:lnTo>
                  <a:pt x="58570" y="364532"/>
                </a:lnTo>
                <a:lnTo>
                  <a:pt x="41181" y="405649"/>
                </a:lnTo>
                <a:lnTo>
                  <a:pt x="26681" y="448191"/>
                </a:lnTo>
                <a:lnTo>
                  <a:pt x="15191" y="492037"/>
                </a:lnTo>
                <a:lnTo>
                  <a:pt x="6832" y="537064"/>
                </a:lnTo>
                <a:lnTo>
                  <a:pt x="1728" y="583150"/>
                </a:lnTo>
                <a:lnTo>
                  <a:pt x="0" y="630173"/>
                </a:lnTo>
                <a:lnTo>
                  <a:pt x="1728" y="677197"/>
                </a:lnTo>
                <a:lnTo>
                  <a:pt x="6832" y="723283"/>
                </a:lnTo>
                <a:lnTo>
                  <a:pt x="15191" y="768310"/>
                </a:lnTo>
                <a:lnTo>
                  <a:pt x="26681" y="812156"/>
                </a:lnTo>
                <a:lnTo>
                  <a:pt x="41181" y="854698"/>
                </a:lnTo>
                <a:lnTo>
                  <a:pt x="58570" y="895815"/>
                </a:lnTo>
                <a:lnTo>
                  <a:pt x="78726" y="935385"/>
                </a:lnTo>
                <a:lnTo>
                  <a:pt x="101526" y="973285"/>
                </a:lnTo>
                <a:lnTo>
                  <a:pt x="126848" y="1009395"/>
                </a:lnTo>
                <a:lnTo>
                  <a:pt x="154572" y="1043591"/>
                </a:lnTo>
                <a:lnTo>
                  <a:pt x="184575" y="1075753"/>
                </a:lnTo>
                <a:lnTo>
                  <a:pt x="216735" y="1105758"/>
                </a:lnTo>
                <a:lnTo>
                  <a:pt x="250930" y="1133484"/>
                </a:lnTo>
                <a:lnTo>
                  <a:pt x="287039" y="1158809"/>
                </a:lnTo>
                <a:lnTo>
                  <a:pt x="324940" y="1181611"/>
                </a:lnTo>
                <a:lnTo>
                  <a:pt x="364510" y="1201769"/>
                </a:lnTo>
                <a:lnTo>
                  <a:pt x="405628" y="1219160"/>
                </a:lnTo>
                <a:lnTo>
                  <a:pt x="448173" y="1233662"/>
                </a:lnTo>
                <a:lnTo>
                  <a:pt x="492021" y="1245154"/>
                </a:lnTo>
                <a:lnTo>
                  <a:pt x="537052" y="1253514"/>
                </a:lnTo>
                <a:lnTo>
                  <a:pt x="583143" y="1258619"/>
                </a:lnTo>
                <a:lnTo>
                  <a:pt x="630173" y="1260347"/>
                </a:lnTo>
                <a:lnTo>
                  <a:pt x="2250186" y="1260347"/>
                </a:lnTo>
                <a:lnTo>
                  <a:pt x="2297209" y="1258619"/>
                </a:lnTo>
                <a:lnTo>
                  <a:pt x="2343295" y="1253514"/>
                </a:lnTo>
                <a:lnTo>
                  <a:pt x="2388322" y="1245154"/>
                </a:lnTo>
                <a:lnTo>
                  <a:pt x="2432168" y="1233662"/>
                </a:lnTo>
                <a:lnTo>
                  <a:pt x="2474710" y="1219160"/>
                </a:lnTo>
                <a:lnTo>
                  <a:pt x="2515827" y="1201769"/>
                </a:lnTo>
                <a:lnTo>
                  <a:pt x="2555397" y="1181611"/>
                </a:lnTo>
                <a:lnTo>
                  <a:pt x="2593297" y="1158809"/>
                </a:lnTo>
                <a:lnTo>
                  <a:pt x="2629407" y="1133484"/>
                </a:lnTo>
                <a:lnTo>
                  <a:pt x="2663603" y="1105758"/>
                </a:lnTo>
                <a:lnTo>
                  <a:pt x="2695765" y="1075753"/>
                </a:lnTo>
                <a:lnTo>
                  <a:pt x="2725770" y="1043591"/>
                </a:lnTo>
                <a:lnTo>
                  <a:pt x="2753496" y="1009395"/>
                </a:lnTo>
                <a:lnTo>
                  <a:pt x="2778821" y="973285"/>
                </a:lnTo>
                <a:lnTo>
                  <a:pt x="2801623" y="935385"/>
                </a:lnTo>
                <a:lnTo>
                  <a:pt x="2821781" y="895815"/>
                </a:lnTo>
                <a:lnTo>
                  <a:pt x="2839172" y="854698"/>
                </a:lnTo>
                <a:lnTo>
                  <a:pt x="2853674" y="812156"/>
                </a:lnTo>
                <a:lnTo>
                  <a:pt x="2865166" y="768310"/>
                </a:lnTo>
                <a:lnTo>
                  <a:pt x="2873526" y="723283"/>
                </a:lnTo>
                <a:lnTo>
                  <a:pt x="2878631" y="677197"/>
                </a:lnTo>
                <a:lnTo>
                  <a:pt x="2880360" y="630173"/>
                </a:lnTo>
                <a:lnTo>
                  <a:pt x="2878631" y="583150"/>
                </a:lnTo>
                <a:lnTo>
                  <a:pt x="2873526" y="537064"/>
                </a:lnTo>
                <a:lnTo>
                  <a:pt x="2865166" y="492037"/>
                </a:lnTo>
                <a:lnTo>
                  <a:pt x="2853674" y="448191"/>
                </a:lnTo>
                <a:lnTo>
                  <a:pt x="2839172" y="405649"/>
                </a:lnTo>
                <a:lnTo>
                  <a:pt x="2821781" y="364532"/>
                </a:lnTo>
                <a:lnTo>
                  <a:pt x="2801623" y="324962"/>
                </a:lnTo>
                <a:lnTo>
                  <a:pt x="2778821" y="287062"/>
                </a:lnTo>
                <a:lnTo>
                  <a:pt x="2753496" y="250952"/>
                </a:lnTo>
                <a:lnTo>
                  <a:pt x="2725770" y="216756"/>
                </a:lnTo>
                <a:lnTo>
                  <a:pt x="2695765" y="184594"/>
                </a:lnTo>
                <a:lnTo>
                  <a:pt x="2663603" y="154589"/>
                </a:lnTo>
                <a:lnTo>
                  <a:pt x="2629407" y="126863"/>
                </a:lnTo>
                <a:lnTo>
                  <a:pt x="2593297" y="101538"/>
                </a:lnTo>
                <a:lnTo>
                  <a:pt x="2555397" y="78736"/>
                </a:lnTo>
                <a:lnTo>
                  <a:pt x="2515827" y="58578"/>
                </a:lnTo>
                <a:lnTo>
                  <a:pt x="2474710" y="41187"/>
                </a:lnTo>
                <a:lnTo>
                  <a:pt x="2432168" y="26685"/>
                </a:lnTo>
                <a:lnTo>
                  <a:pt x="2388322" y="15193"/>
                </a:lnTo>
                <a:lnTo>
                  <a:pt x="2343295" y="6833"/>
                </a:lnTo>
                <a:lnTo>
                  <a:pt x="2297209" y="1728"/>
                </a:lnTo>
                <a:lnTo>
                  <a:pt x="2250186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281399" y="1388373"/>
            <a:ext cx="18545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</a:pPr>
            <a:r>
              <a:rPr lang="ru-RU" sz="1600" spc="-120" dirty="0" smtClean="0">
                <a:solidFill>
                  <a:srgbClr val="001F5F"/>
                </a:solidFill>
                <a:latin typeface="Calibri"/>
                <a:cs typeface="Calibri"/>
              </a:rPr>
              <a:t>Оператор Проекта ООО «Интернет Медиа» 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56205" y="1367852"/>
            <a:ext cx="632460" cy="589915"/>
          </a:xfrm>
          <a:custGeom>
            <a:avLst/>
            <a:gdLst/>
            <a:ahLst/>
            <a:cxnLst/>
            <a:rect l="l" t="t" r="r" b="b"/>
            <a:pathLst>
              <a:path w="632460" h="589914">
                <a:moveTo>
                  <a:pt x="316230" y="0"/>
                </a:moveTo>
                <a:lnTo>
                  <a:pt x="264935" y="3861"/>
                </a:lnTo>
                <a:lnTo>
                  <a:pt x="216276" y="15038"/>
                </a:lnTo>
                <a:lnTo>
                  <a:pt x="170903" y="32925"/>
                </a:lnTo>
                <a:lnTo>
                  <a:pt x="129468" y="56912"/>
                </a:lnTo>
                <a:lnTo>
                  <a:pt x="92621" y="86391"/>
                </a:lnTo>
                <a:lnTo>
                  <a:pt x="61013" y="120755"/>
                </a:lnTo>
                <a:lnTo>
                  <a:pt x="35296" y="159395"/>
                </a:lnTo>
                <a:lnTo>
                  <a:pt x="16121" y="201704"/>
                </a:lnTo>
                <a:lnTo>
                  <a:pt x="4138" y="247073"/>
                </a:lnTo>
                <a:lnTo>
                  <a:pt x="0" y="294893"/>
                </a:lnTo>
                <a:lnTo>
                  <a:pt x="4138" y="342714"/>
                </a:lnTo>
                <a:lnTo>
                  <a:pt x="16121" y="388083"/>
                </a:lnTo>
                <a:lnTo>
                  <a:pt x="35296" y="430392"/>
                </a:lnTo>
                <a:lnTo>
                  <a:pt x="61013" y="469032"/>
                </a:lnTo>
                <a:lnTo>
                  <a:pt x="92621" y="503396"/>
                </a:lnTo>
                <a:lnTo>
                  <a:pt x="129468" y="532875"/>
                </a:lnTo>
                <a:lnTo>
                  <a:pt x="170903" y="556862"/>
                </a:lnTo>
                <a:lnTo>
                  <a:pt x="216276" y="574749"/>
                </a:lnTo>
                <a:lnTo>
                  <a:pt x="264935" y="585926"/>
                </a:lnTo>
                <a:lnTo>
                  <a:pt x="316230" y="589787"/>
                </a:lnTo>
                <a:lnTo>
                  <a:pt x="367524" y="585926"/>
                </a:lnTo>
                <a:lnTo>
                  <a:pt x="416183" y="574749"/>
                </a:lnTo>
                <a:lnTo>
                  <a:pt x="461556" y="556862"/>
                </a:lnTo>
                <a:lnTo>
                  <a:pt x="502991" y="532875"/>
                </a:lnTo>
                <a:lnTo>
                  <a:pt x="539838" y="503396"/>
                </a:lnTo>
                <a:lnTo>
                  <a:pt x="571446" y="469032"/>
                </a:lnTo>
                <a:lnTo>
                  <a:pt x="597163" y="430392"/>
                </a:lnTo>
                <a:lnTo>
                  <a:pt x="616338" y="388083"/>
                </a:lnTo>
                <a:lnTo>
                  <a:pt x="628321" y="342714"/>
                </a:lnTo>
                <a:lnTo>
                  <a:pt x="632460" y="294893"/>
                </a:lnTo>
                <a:lnTo>
                  <a:pt x="628321" y="247073"/>
                </a:lnTo>
                <a:lnTo>
                  <a:pt x="616338" y="201704"/>
                </a:lnTo>
                <a:lnTo>
                  <a:pt x="597163" y="159395"/>
                </a:lnTo>
                <a:lnTo>
                  <a:pt x="571446" y="120755"/>
                </a:lnTo>
                <a:lnTo>
                  <a:pt x="539838" y="86391"/>
                </a:lnTo>
                <a:lnTo>
                  <a:pt x="502991" y="56912"/>
                </a:lnTo>
                <a:lnTo>
                  <a:pt x="461556" y="32925"/>
                </a:lnTo>
                <a:lnTo>
                  <a:pt x="416183" y="15038"/>
                </a:lnTo>
                <a:lnTo>
                  <a:pt x="367524" y="3861"/>
                </a:lnTo>
                <a:lnTo>
                  <a:pt x="316230" y="0"/>
                </a:lnTo>
                <a:close/>
              </a:path>
            </a:pathLst>
          </a:custGeom>
          <a:solidFill>
            <a:srgbClr val="0F8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 flipH="1">
            <a:off x="2312701" y="1533607"/>
            <a:ext cx="52282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7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50634" y="2394978"/>
            <a:ext cx="2880360" cy="1260475"/>
          </a:xfrm>
          <a:custGeom>
            <a:avLst/>
            <a:gdLst/>
            <a:ahLst/>
            <a:cxnLst/>
            <a:rect l="l" t="t" r="r" b="b"/>
            <a:pathLst>
              <a:path w="2880359" h="1260475">
                <a:moveTo>
                  <a:pt x="2250185" y="0"/>
                </a:moveTo>
                <a:lnTo>
                  <a:pt x="630174" y="0"/>
                </a:lnTo>
                <a:lnTo>
                  <a:pt x="583150" y="1728"/>
                </a:lnTo>
                <a:lnTo>
                  <a:pt x="537064" y="6833"/>
                </a:lnTo>
                <a:lnTo>
                  <a:pt x="492037" y="15193"/>
                </a:lnTo>
                <a:lnTo>
                  <a:pt x="448191" y="26685"/>
                </a:lnTo>
                <a:lnTo>
                  <a:pt x="405649" y="41187"/>
                </a:lnTo>
                <a:lnTo>
                  <a:pt x="364532" y="58578"/>
                </a:lnTo>
                <a:lnTo>
                  <a:pt x="324962" y="78736"/>
                </a:lnTo>
                <a:lnTo>
                  <a:pt x="287062" y="101538"/>
                </a:lnTo>
                <a:lnTo>
                  <a:pt x="250952" y="126863"/>
                </a:lnTo>
                <a:lnTo>
                  <a:pt x="216756" y="154589"/>
                </a:lnTo>
                <a:lnTo>
                  <a:pt x="184594" y="184594"/>
                </a:lnTo>
                <a:lnTo>
                  <a:pt x="154589" y="216756"/>
                </a:lnTo>
                <a:lnTo>
                  <a:pt x="126863" y="250952"/>
                </a:lnTo>
                <a:lnTo>
                  <a:pt x="101538" y="287062"/>
                </a:lnTo>
                <a:lnTo>
                  <a:pt x="78736" y="324962"/>
                </a:lnTo>
                <a:lnTo>
                  <a:pt x="58578" y="364532"/>
                </a:lnTo>
                <a:lnTo>
                  <a:pt x="41187" y="405649"/>
                </a:lnTo>
                <a:lnTo>
                  <a:pt x="26685" y="448191"/>
                </a:lnTo>
                <a:lnTo>
                  <a:pt x="15193" y="492037"/>
                </a:lnTo>
                <a:lnTo>
                  <a:pt x="6833" y="537064"/>
                </a:lnTo>
                <a:lnTo>
                  <a:pt x="1728" y="583150"/>
                </a:lnTo>
                <a:lnTo>
                  <a:pt x="0" y="630173"/>
                </a:lnTo>
                <a:lnTo>
                  <a:pt x="1728" y="677197"/>
                </a:lnTo>
                <a:lnTo>
                  <a:pt x="6833" y="723283"/>
                </a:lnTo>
                <a:lnTo>
                  <a:pt x="15193" y="768310"/>
                </a:lnTo>
                <a:lnTo>
                  <a:pt x="26685" y="812156"/>
                </a:lnTo>
                <a:lnTo>
                  <a:pt x="41187" y="854698"/>
                </a:lnTo>
                <a:lnTo>
                  <a:pt x="58578" y="895815"/>
                </a:lnTo>
                <a:lnTo>
                  <a:pt x="78736" y="935385"/>
                </a:lnTo>
                <a:lnTo>
                  <a:pt x="101538" y="973285"/>
                </a:lnTo>
                <a:lnTo>
                  <a:pt x="126863" y="1009395"/>
                </a:lnTo>
                <a:lnTo>
                  <a:pt x="154589" y="1043591"/>
                </a:lnTo>
                <a:lnTo>
                  <a:pt x="184594" y="1075753"/>
                </a:lnTo>
                <a:lnTo>
                  <a:pt x="216756" y="1105758"/>
                </a:lnTo>
                <a:lnTo>
                  <a:pt x="250952" y="1133484"/>
                </a:lnTo>
                <a:lnTo>
                  <a:pt x="287062" y="1158809"/>
                </a:lnTo>
                <a:lnTo>
                  <a:pt x="324962" y="1181611"/>
                </a:lnTo>
                <a:lnTo>
                  <a:pt x="364532" y="1201769"/>
                </a:lnTo>
                <a:lnTo>
                  <a:pt x="405649" y="1219160"/>
                </a:lnTo>
                <a:lnTo>
                  <a:pt x="448191" y="1233662"/>
                </a:lnTo>
                <a:lnTo>
                  <a:pt x="492037" y="1245154"/>
                </a:lnTo>
                <a:lnTo>
                  <a:pt x="537064" y="1253514"/>
                </a:lnTo>
                <a:lnTo>
                  <a:pt x="583150" y="1258619"/>
                </a:lnTo>
                <a:lnTo>
                  <a:pt x="630174" y="1260347"/>
                </a:lnTo>
                <a:lnTo>
                  <a:pt x="2250185" y="1260347"/>
                </a:lnTo>
                <a:lnTo>
                  <a:pt x="2297209" y="1258619"/>
                </a:lnTo>
                <a:lnTo>
                  <a:pt x="2343295" y="1253514"/>
                </a:lnTo>
                <a:lnTo>
                  <a:pt x="2388322" y="1245154"/>
                </a:lnTo>
                <a:lnTo>
                  <a:pt x="2432168" y="1233662"/>
                </a:lnTo>
                <a:lnTo>
                  <a:pt x="2474710" y="1219160"/>
                </a:lnTo>
                <a:lnTo>
                  <a:pt x="2515827" y="1201769"/>
                </a:lnTo>
                <a:lnTo>
                  <a:pt x="2555397" y="1181611"/>
                </a:lnTo>
                <a:lnTo>
                  <a:pt x="2593297" y="1158809"/>
                </a:lnTo>
                <a:lnTo>
                  <a:pt x="2629407" y="1133484"/>
                </a:lnTo>
                <a:lnTo>
                  <a:pt x="2663603" y="1105758"/>
                </a:lnTo>
                <a:lnTo>
                  <a:pt x="2695765" y="1075753"/>
                </a:lnTo>
                <a:lnTo>
                  <a:pt x="2725770" y="1043591"/>
                </a:lnTo>
                <a:lnTo>
                  <a:pt x="2753496" y="1009395"/>
                </a:lnTo>
                <a:lnTo>
                  <a:pt x="2778821" y="973285"/>
                </a:lnTo>
                <a:lnTo>
                  <a:pt x="2801623" y="935385"/>
                </a:lnTo>
                <a:lnTo>
                  <a:pt x="2821781" y="895815"/>
                </a:lnTo>
                <a:lnTo>
                  <a:pt x="2839172" y="854698"/>
                </a:lnTo>
                <a:lnTo>
                  <a:pt x="2853674" y="812156"/>
                </a:lnTo>
                <a:lnTo>
                  <a:pt x="2865166" y="768310"/>
                </a:lnTo>
                <a:lnTo>
                  <a:pt x="2873526" y="723283"/>
                </a:lnTo>
                <a:lnTo>
                  <a:pt x="2878631" y="677197"/>
                </a:lnTo>
                <a:lnTo>
                  <a:pt x="2880359" y="630173"/>
                </a:lnTo>
                <a:lnTo>
                  <a:pt x="2878631" y="583150"/>
                </a:lnTo>
                <a:lnTo>
                  <a:pt x="2873526" y="537064"/>
                </a:lnTo>
                <a:lnTo>
                  <a:pt x="2865166" y="492037"/>
                </a:lnTo>
                <a:lnTo>
                  <a:pt x="2853674" y="448191"/>
                </a:lnTo>
                <a:lnTo>
                  <a:pt x="2839172" y="405649"/>
                </a:lnTo>
                <a:lnTo>
                  <a:pt x="2821781" y="364532"/>
                </a:lnTo>
                <a:lnTo>
                  <a:pt x="2801623" y="324962"/>
                </a:lnTo>
                <a:lnTo>
                  <a:pt x="2778821" y="287062"/>
                </a:lnTo>
                <a:lnTo>
                  <a:pt x="2753496" y="250952"/>
                </a:lnTo>
                <a:lnTo>
                  <a:pt x="2725770" y="216756"/>
                </a:lnTo>
                <a:lnTo>
                  <a:pt x="2695765" y="184594"/>
                </a:lnTo>
                <a:lnTo>
                  <a:pt x="2663603" y="154589"/>
                </a:lnTo>
                <a:lnTo>
                  <a:pt x="2629407" y="126863"/>
                </a:lnTo>
                <a:lnTo>
                  <a:pt x="2593297" y="101538"/>
                </a:lnTo>
                <a:lnTo>
                  <a:pt x="2555397" y="78736"/>
                </a:lnTo>
                <a:lnTo>
                  <a:pt x="2515827" y="58578"/>
                </a:lnTo>
                <a:lnTo>
                  <a:pt x="2474710" y="41187"/>
                </a:lnTo>
                <a:lnTo>
                  <a:pt x="2432168" y="26685"/>
                </a:lnTo>
                <a:lnTo>
                  <a:pt x="2388322" y="15193"/>
                </a:lnTo>
                <a:lnTo>
                  <a:pt x="2343295" y="6833"/>
                </a:lnTo>
                <a:lnTo>
                  <a:pt x="2297209" y="1728"/>
                </a:lnTo>
                <a:lnTo>
                  <a:pt x="2250185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791071" y="2601720"/>
            <a:ext cx="2010287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lang="ru-RU" sz="1600" spc="-45" dirty="0" smtClean="0">
                <a:solidFill>
                  <a:srgbClr val="001F5F"/>
                </a:solidFill>
                <a:latin typeface="Calibri"/>
                <a:cs typeface="Calibri"/>
              </a:rPr>
              <a:t>ОБЕСПЕЧЕНИЕ ЗАЩИТЫ ПЕРСОНАЛЬНЫХ ДАННЫХ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74589" y="2647211"/>
            <a:ext cx="632460" cy="589915"/>
          </a:xfrm>
          <a:custGeom>
            <a:avLst/>
            <a:gdLst/>
            <a:ahLst/>
            <a:cxnLst/>
            <a:rect l="l" t="t" r="r" b="b"/>
            <a:pathLst>
              <a:path w="632459" h="589914">
                <a:moveTo>
                  <a:pt x="316229" y="0"/>
                </a:moveTo>
                <a:lnTo>
                  <a:pt x="264941" y="3861"/>
                </a:lnTo>
                <a:lnTo>
                  <a:pt x="216286" y="15038"/>
                </a:lnTo>
                <a:lnTo>
                  <a:pt x="170914" y="32925"/>
                </a:lnTo>
                <a:lnTo>
                  <a:pt x="129479" y="56912"/>
                </a:lnTo>
                <a:lnTo>
                  <a:pt x="92630" y="86391"/>
                </a:lnTo>
                <a:lnTo>
                  <a:pt x="61020" y="120755"/>
                </a:lnTo>
                <a:lnTo>
                  <a:pt x="35301" y="159395"/>
                </a:lnTo>
                <a:lnTo>
                  <a:pt x="16123" y="201704"/>
                </a:lnTo>
                <a:lnTo>
                  <a:pt x="4139" y="247073"/>
                </a:lnTo>
                <a:lnTo>
                  <a:pt x="0" y="294894"/>
                </a:lnTo>
                <a:lnTo>
                  <a:pt x="4139" y="342714"/>
                </a:lnTo>
                <a:lnTo>
                  <a:pt x="16123" y="388083"/>
                </a:lnTo>
                <a:lnTo>
                  <a:pt x="35301" y="430392"/>
                </a:lnTo>
                <a:lnTo>
                  <a:pt x="61020" y="469032"/>
                </a:lnTo>
                <a:lnTo>
                  <a:pt x="92630" y="503396"/>
                </a:lnTo>
                <a:lnTo>
                  <a:pt x="129479" y="532875"/>
                </a:lnTo>
                <a:lnTo>
                  <a:pt x="170914" y="556862"/>
                </a:lnTo>
                <a:lnTo>
                  <a:pt x="216286" y="574749"/>
                </a:lnTo>
                <a:lnTo>
                  <a:pt x="264941" y="585926"/>
                </a:lnTo>
                <a:lnTo>
                  <a:pt x="316229" y="589788"/>
                </a:lnTo>
                <a:lnTo>
                  <a:pt x="367518" y="585926"/>
                </a:lnTo>
                <a:lnTo>
                  <a:pt x="416173" y="574749"/>
                </a:lnTo>
                <a:lnTo>
                  <a:pt x="461545" y="556862"/>
                </a:lnTo>
                <a:lnTo>
                  <a:pt x="502980" y="532875"/>
                </a:lnTo>
                <a:lnTo>
                  <a:pt x="539829" y="503396"/>
                </a:lnTo>
                <a:lnTo>
                  <a:pt x="571439" y="469032"/>
                </a:lnTo>
                <a:lnTo>
                  <a:pt x="597158" y="430392"/>
                </a:lnTo>
                <a:lnTo>
                  <a:pt x="616336" y="388083"/>
                </a:lnTo>
                <a:lnTo>
                  <a:pt x="628320" y="342714"/>
                </a:lnTo>
                <a:lnTo>
                  <a:pt x="632460" y="294894"/>
                </a:lnTo>
                <a:lnTo>
                  <a:pt x="628320" y="247073"/>
                </a:lnTo>
                <a:lnTo>
                  <a:pt x="616336" y="201704"/>
                </a:lnTo>
                <a:lnTo>
                  <a:pt x="597158" y="159395"/>
                </a:lnTo>
                <a:lnTo>
                  <a:pt x="571439" y="120755"/>
                </a:lnTo>
                <a:lnTo>
                  <a:pt x="539829" y="86391"/>
                </a:lnTo>
                <a:lnTo>
                  <a:pt x="502980" y="56912"/>
                </a:lnTo>
                <a:lnTo>
                  <a:pt x="461545" y="32925"/>
                </a:lnTo>
                <a:lnTo>
                  <a:pt x="416173" y="15038"/>
                </a:lnTo>
                <a:lnTo>
                  <a:pt x="367518" y="3861"/>
                </a:lnTo>
                <a:lnTo>
                  <a:pt x="316229" y="0"/>
                </a:lnTo>
                <a:close/>
              </a:path>
            </a:pathLst>
          </a:custGeom>
          <a:solidFill>
            <a:srgbClr val="0F8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777813" y="2784676"/>
            <a:ext cx="67754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77228" y="5100828"/>
            <a:ext cx="2879090" cy="1259205"/>
          </a:xfrm>
          <a:custGeom>
            <a:avLst/>
            <a:gdLst/>
            <a:ahLst/>
            <a:cxnLst/>
            <a:rect l="l" t="t" r="r" b="b"/>
            <a:pathLst>
              <a:path w="2879090" h="1259204">
                <a:moveTo>
                  <a:pt x="2249424" y="0"/>
                </a:moveTo>
                <a:lnTo>
                  <a:pt x="629412" y="0"/>
                </a:lnTo>
                <a:lnTo>
                  <a:pt x="582440" y="1726"/>
                </a:lnTo>
                <a:lnTo>
                  <a:pt x="536405" y="6824"/>
                </a:lnTo>
                <a:lnTo>
                  <a:pt x="491430" y="15173"/>
                </a:lnTo>
                <a:lnTo>
                  <a:pt x="447635" y="26649"/>
                </a:lnTo>
                <a:lnTo>
                  <a:pt x="405142" y="41133"/>
                </a:lnTo>
                <a:lnTo>
                  <a:pt x="364074" y="58501"/>
                </a:lnTo>
                <a:lnTo>
                  <a:pt x="324552" y="78633"/>
                </a:lnTo>
                <a:lnTo>
                  <a:pt x="286697" y="101406"/>
                </a:lnTo>
                <a:lnTo>
                  <a:pt x="250632" y="126698"/>
                </a:lnTo>
                <a:lnTo>
                  <a:pt x="216477" y="154389"/>
                </a:lnTo>
                <a:lnTo>
                  <a:pt x="184356" y="184356"/>
                </a:lnTo>
                <a:lnTo>
                  <a:pt x="154389" y="216477"/>
                </a:lnTo>
                <a:lnTo>
                  <a:pt x="126698" y="250632"/>
                </a:lnTo>
                <a:lnTo>
                  <a:pt x="101406" y="286697"/>
                </a:lnTo>
                <a:lnTo>
                  <a:pt x="78633" y="324552"/>
                </a:lnTo>
                <a:lnTo>
                  <a:pt x="58501" y="364074"/>
                </a:lnTo>
                <a:lnTo>
                  <a:pt x="41133" y="405142"/>
                </a:lnTo>
                <a:lnTo>
                  <a:pt x="26649" y="447635"/>
                </a:lnTo>
                <a:lnTo>
                  <a:pt x="15173" y="491430"/>
                </a:lnTo>
                <a:lnTo>
                  <a:pt x="6824" y="536405"/>
                </a:lnTo>
                <a:lnTo>
                  <a:pt x="1726" y="582440"/>
                </a:lnTo>
                <a:lnTo>
                  <a:pt x="0" y="629412"/>
                </a:lnTo>
                <a:lnTo>
                  <a:pt x="1726" y="676385"/>
                </a:lnTo>
                <a:lnTo>
                  <a:pt x="6824" y="722421"/>
                </a:lnTo>
                <a:lnTo>
                  <a:pt x="15173" y="767397"/>
                </a:lnTo>
                <a:lnTo>
                  <a:pt x="26649" y="811193"/>
                </a:lnTo>
                <a:lnTo>
                  <a:pt x="41133" y="853686"/>
                </a:lnTo>
                <a:lnTo>
                  <a:pt x="58501" y="894754"/>
                </a:lnTo>
                <a:lnTo>
                  <a:pt x="78633" y="934277"/>
                </a:lnTo>
                <a:lnTo>
                  <a:pt x="101406" y="972132"/>
                </a:lnTo>
                <a:lnTo>
                  <a:pt x="126698" y="1008197"/>
                </a:lnTo>
                <a:lnTo>
                  <a:pt x="154389" y="1042351"/>
                </a:lnTo>
                <a:lnTo>
                  <a:pt x="184356" y="1074472"/>
                </a:lnTo>
                <a:lnTo>
                  <a:pt x="216477" y="1104438"/>
                </a:lnTo>
                <a:lnTo>
                  <a:pt x="250632" y="1132128"/>
                </a:lnTo>
                <a:lnTo>
                  <a:pt x="286697" y="1157421"/>
                </a:lnTo>
                <a:lnTo>
                  <a:pt x="324552" y="1180193"/>
                </a:lnTo>
                <a:lnTo>
                  <a:pt x="364074" y="1200324"/>
                </a:lnTo>
                <a:lnTo>
                  <a:pt x="405142" y="1217692"/>
                </a:lnTo>
                <a:lnTo>
                  <a:pt x="447635" y="1232175"/>
                </a:lnTo>
                <a:lnTo>
                  <a:pt x="491430" y="1243651"/>
                </a:lnTo>
                <a:lnTo>
                  <a:pt x="536405" y="1251999"/>
                </a:lnTo>
                <a:lnTo>
                  <a:pt x="582440" y="1257097"/>
                </a:lnTo>
                <a:lnTo>
                  <a:pt x="629412" y="1258824"/>
                </a:lnTo>
                <a:lnTo>
                  <a:pt x="2249424" y="1258824"/>
                </a:lnTo>
                <a:lnTo>
                  <a:pt x="2296395" y="1257097"/>
                </a:lnTo>
                <a:lnTo>
                  <a:pt x="2342430" y="1251999"/>
                </a:lnTo>
                <a:lnTo>
                  <a:pt x="2387405" y="1243651"/>
                </a:lnTo>
                <a:lnTo>
                  <a:pt x="2431200" y="1232175"/>
                </a:lnTo>
                <a:lnTo>
                  <a:pt x="2473693" y="1217692"/>
                </a:lnTo>
                <a:lnTo>
                  <a:pt x="2514761" y="1200324"/>
                </a:lnTo>
                <a:lnTo>
                  <a:pt x="2554283" y="1180193"/>
                </a:lnTo>
                <a:lnTo>
                  <a:pt x="2592138" y="1157421"/>
                </a:lnTo>
                <a:lnTo>
                  <a:pt x="2628203" y="1132128"/>
                </a:lnTo>
                <a:lnTo>
                  <a:pt x="2662358" y="1104438"/>
                </a:lnTo>
                <a:lnTo>
                  <a:pt x="2694479" y="1074472"/>
                </a:lnTo>
                <a:lnTo>
                  <a:pt x="2724446" y="1042351"/>
                </a:lnTo>
                <a:lnTo>
                  <a:pt x="2752137" y="1008197"/>
                </a:lnTo>
                <a:lnTo>
                  <a:pt x="2777429" y="972132"/>
                </a:lnTo>
                <a:lnTo>
                  <a:pt x="2800202" y="934277"/>
                </a:lnTo>
                <a:lnTo>
                  <a:pt x="2820334" y="894754"/>
                </a:lnTo>
                <a:lnTo>
                  <a:pt x="2837702" y="853686"/>
                </a:lnTo>
                <a:lnTo>
                  <a:pt x="2852186" y="811193"/>
                </a:lnTo>
                <a:lnTo>
                  <a:pt x="2863662" y="767397"/>
                </a:lnTo>
                <a:lnTo>
                  <a:pt x="2872011" y="722421"/>
                </a:lnTo>
                <a:lnTo>
                  <a:pt x="2877109" y="676385"/>
                </a:lnTo>
                <a:lnTo>
                  <a:pt x="2878836" y="629412"/>
                </a:lnTo>
                <a:lnTo>
                  <a:pt x="2877109" y="582440"/>
                </a:lnTo>
                <a:lnTo>
                  <a:pt x="2872011" y="536405"/>
                </a:lnTo>
                <a:lnTo>
                  <a:pt x="2863662" y="491430"/>
                </a:lnTo>
                <a:lnTo>
                  <a:pt x="2852186" y="447635"/>
                </a:lnTo>
                <a:lnTo>
                  <a:pt x="2837702" y="405142"/>
                </a:lnTo>
                <a:lnTo>
                  <a:pt x="2820334" y="364074"/>
                </a:lnTo>
                <a:lnTo>
                  <a:pt x="2800202" y="324552"/>
                </a:lnTo>
                <a:lnTo>
                  <a:pt x="2777429" y="286697"/>
                </a:lnTo>
                <a:lnTo>
                  <a:pt x="2752137" y="250632"/>
                </a:lnTo>
                <a:lnTo>
                  <a:pt x="2724446" y="216477"/>
                </a:lnTo>
                <a:lnTo>
                  <a:pt x="2694479" y="184356"/>
                </a:lnTo>
                <a:lnTo>
                  <a:pt x="2662358" y="154389"/>
                </a:lnTo>
                <a:lnTo>
                  <a:pt x="2628203" y="126698"/>
                </a:lnTo>
                <a:lnTo>
                  <a:pt x="2592138" y="101406"/>
                </a:lnTo>
                <a:lnTo>
                  <a:pt x="2554283" y="78633"/>
                </a:lnTo>
                <a:lnTo>
                  <a:pt x="2514761" y="58501"/>
                </a:lnTo>
                <a:lnTo>
                  <a:pt x="2473693" y="41133"/>
                </a:lnTo>
                <a:lnTo>
                  <a:pt x="2431200" y="26649"/>
                </a:lnTo>
                <a:lnTo>
                  <a:pt x="2387405" y="15173"/>
                </a:lnTo>
                <a:lnTo>
                  <a:pt x="2342430" y="6824"/>
                </a:lnTo>
                <a:lnTo>
                  <a:pt x="2296395" y="1726"/>
                </a:lnTo>
                <a:lnTo>
                  <a:pt x="2249424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124818" y="5231896"/>
            <a:ext cx="2343786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244" marR="5080" indent="-4318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114" dirty="0" smtClean="0">
                <a:solidFill>
                  <a:srgbClr val="001F5F"/>
                </a:solidFill>
                <a:latin typeface="Calibri"/>
                <a:cs typeface="Calibri"/>
              </a:rPr>
              <a:t>Представители областной организации Профсоюза образования в составе Центра цифровых компетенций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20611" y="5436108"/>
            <a:ext cx="632460" cy="588645"/>
          </a:xfrm>
          <a:custGeom>
            <a:avLst/>
            <a:gdLst/>
            <a:ahLst/>
            <a:cxnLst/>
            <a:rect l="l" t="t" r="r" b="b"/>
            <a:pathLst>
              <a:path w="632459" h="588645">
                <a:moveTo>
                  <a:pt x="316230" y="0"/>
                </a:moveTo>
                <a:lnTo>
                  <a:pt x="264941" y="3850"/>
                </a:lnTo>
                <a:lnTo>
                  <a:pt x="216286" y="14996"/>
                </a:lnTo>
                <a:lnTo>
                  <a:pt x="170914" y="32832"/>
                </a:lnTo>
                <a:lnTo>
                  <a:pt x="129479" y="56753"/>
                </a:lnTo>
                <a:lnTo>
                  <a:pt x="92630" y="86153"/>
                </a:lnTo>
                <a:lnTo>
                  <a:pt x="61020" y="120426"/>
                </a:lnTo>
                <a:lnTo>
                  <a:pt x="35301" y="158966"/>
                </a:lnTo>
                <a:lnTo>
                  <a:pt x="16123" y="201167"/>
                </a:lnTo>
                <a:lnTo>
                  <a:pt x="4139" y="246425"/>
                </a:lnTo>
                <a:lnTo>
                  <a:pt x="0" y="294131"/>
                </a:lnTo>
                <a:lnTo>
                  <a:pt x="4139" y="341842"/>
                </a:lnTo>
                <a:lnTo>
                  <a:pt x="16123" y="387100"/>
                </a:lnTo>
                <a:lnTo>
                  <a:pt x="35301" y="429303"/>
                </a:lnTo>
                <a:lnTo>
                  <a:pt x="61020" y="467843"/>
                </a:lnTo>
                <a:lnTo>
                  <a:pt x="92630" y="502115"/>
                </a:lnTo>
                <a:lnTo>
                  <a:pt x="129479" y="531513"/>
                </a:lnTo>
                <a:lnTo>
                  <a:pt x="170914" y="555433"/>
                </a:lnTo>
                <a:lnTo>
                  <a:pt x="216286" y="573269"/>
                </a:lnTo>
                <a:lnTo>
                  <a:pt x="264941" y="584414"/>
                </a:lnTo>
                <a:lnTo>
                  <a:pt x="316230" y="588263"/>
                </a:lnTo>
                <a:lnTo>
                  <a:pt x="367518" y="584414"/>
                </a:lnTo>
                <a:lnTo>
                  <a:pt x="416173" y="573269"/>
                </a:lnTo>
                <a:lnTo>
                  <a:pt x="461545" y="555433"/>
                </a:lnTo>
                <a:lnTo>
                  <a:pt x="502980" y="531513"/>
                </a:lnTo>
                <a:lnTo>
                  <a:pt x="539829" y="502115"/>
                </a:lnTo>
                <a:lnTo>
                  <a:pt x="571439" y="467843"/>
                </a:lnTo>
                <a:lnTo>
                  <a:pt x="597158" y="429303"/>
                </a:lnTo>
                <a:lnTo>
                  <a:pt x="616336" y="387100"/>
                </a:lnTo>
                <a:lnTo>
                  <a:pt x="628320" y="341842"/>
                </a:lnTo>
                <a:lnTo>
                  <a:pt x="632460" y="294131"/>
                </a:lnTo>
                <a:lnTo>
                  <a:pt x="628320" y="246425"/>
                </a:lnTo>
                <a:lnTo>
                  <a:pt x="616336" y="201167"/>
                </a:lnTo>
                <a:lnTo>
                  <a:pt x="597158" y="158966"/>
                </a:lnTo>
                <a:lnTo>
                  <a:pt x="571439" y="120426"/>
                </a:lnTo>
                <a:lnTo>
                  <a:pt x="539829" y="86153"/>
                </a:lnTo>
                <a:lnTo>
                  <a:pt x="502980" y="56753"/>
                </a:lnTo>
                <a:lnTo>
                  <a:pt x="461545" y="32832"/>
                </a:lnTo>
                <a:lnTo>
                  <a:pt x="416173" y="14996"/>
                </a:lnTo>
                <a:lnTo>
                  <a:pt x="367518" y="3850"/>
                </a:lnTo>
                <a:lnTo>
                  <a:pt x="316230" y="0"/>
                </a:lnTo>
                <a:close/>
              </a:path>
            </a:pathLst>
          </a:custGeom>
          <a:solidFill>
            <a:srgbClr val="0F8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684391" y="5576722"/>
            <a:ext cx="1066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75" dirty="0" smtClean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69107" y="5100828"/>
            <a:ext cx="2880360" cy="1259205"/>
          </a:xfrm>
          <a:custGeom>
            <a:avLst/>
            <a:gdLst/>
            <a:ahLst/>
            <a:cxnLst/>
            <a:rect l="l" t="t" r="r" b="b"/>
            <a:pathLst>
              <a:path w="2880360" h="1259204">
                <a:moveTo>
                  <a:pt x="2250947" y="0"/>
                </a:moveTo>
                <a:lnTo>
                  <a:pt x="629412" y="0"/>
                </a:lnTo>
                <a:lnTo>
                  <a:pt x="582440" y="1726"/>
                </a:lnTo>
                <a:lnTo>
                  <a:pt x="536405" y="6824"/>
                </a:lnTo>
                <a:lnTo>
                  <a:pt x="491430" y="15173"/>
                </a:lnTo>
                <a:lnTo>
                  <a:pt x="447635" y="26649"/>
                </a:lnTo>
                <a:lnTo>
                  <a:pt x="405142" y="41133"/>
                </a:lnTo>
                <a:lnTo>
                  <a:pt x="364074" y="58501"/>
                </a:lnTo>
                <a:lnTo>
                  <a:pt x="324552" y="78633"/>
                </a:lnTo>
                <a:lnTo>
                  <a:pt x="286697" y="101406"/>
                </a:lnTo>
                <a:lnTo>
                  <a:pt x="250632" y="126698"/>
                </a:lnTo>
                <a:lnTo>
                  <a:pt x="216477" y="154389"/>
                </a:lnTo>
                <a:lnTo>
                  <a:pt x="184356" y="184356"/>
                </a:lnTo>
                <a:lnTo>
                  <a:pt x="154389" y="216477"/>
                </a:lnTo>
                <a:lnTo>
                  <a:pt x="126698" y="250632"/>
                </a:lnTo>
                <a:lnTo>
                  <a:pt x="101406" y="286697"/>
                </a:lnTo>
                <a:lnTo>
                  <a:pt x="78633" y="324552"/>
                </a:lnTo>
                <a:lnTo>
                  <a:pt x="58501" y="364074"/>
                </a:lnTo>
                <a:lnTo>
                  <a:pt x="41133" y="405142"/>
                </a:lnTo>
                <a:lnTo>
                  <a:pt x="26649" y="447635"/>
                </a:lnTo>
                <a:lnTo>
                  <a:pt x="15173" y="491430"/>
                </a:lnTo>
                <a:lnTo>
                  <a:pt x="6824" y="536405"/>
                </a:lnTo>
                <a:lnTo>
                  <a:pt x="1726" y="582440"/>
                </a:lnTo>
                <a:lnTo>
                  <a:pt x="0" y="629412"/>
                </a:lnTo>
                <a:lnTo>
                  <a:pt x="1726" y="676385"/>
                </a:lnTo>
                <a:lnTo>
                  <a:pt x="6824" y="722421"/>
                </a:lnTo>
                <a:lnTo>
                  <a:pt x="15173" y="767397"/>
                </a:lnTo>
                <a:lnTo>
                  <a:pt x="26649" y="811193"/>
                </a:lnTo>
                <a:lnTo>
                  <a:pt x="41133" y="853686"/>
                </a:lnTo>
                <a:lnTo>
                  <a:pt x="58501" y="894754"/>
                </a:lnTo>
                <a:lnTo>
                  <a:pt x="78633" y="934277"/>
                </a:lnTo>
                <a:lnTo>
                  <a:pt x="101406" y="972132"/>
                </a:lnTo>
                <a:lnTo>
                  <a:pt x="126698" y="1008197"/>
                </a:lnTo>
                <a:lnTo>
                  <a:pt x="154389" y="1042351"/>
                </a:lnTo>
                <a:lnTo>
                  <a:pt x="184356" y="1074472"/>
                </a:lnTo>
                <a:lnTo>
                  <a:pt x="216477" y="1104438"/>
                </a:lnTo>
                <a:lnTo>
                  <a:pt x="250632" y="1132128"/>
                </a:lnTo>
                <a:lnTo>
                  <a:pt x="286697" y="1157421"/>
                </a:lnTo>
                <a:lnTo>
                  <a:pt x="324552" y="1180193"/>
                </a:lnTo>
                <a:lnTo>
                  <a:pt x="364074" y="1200324"/>
                </a:lnTo>
                <a:lnTo>
                  <a:pt x="405142" y="1217692"/>
                </a:lnTo>
                <a:lnTo>
                  <a:pt x="447635" y="1232175"/>
                </a:lnTo>
                <a:lnTo>
                  <a:pt x="491430" y="1243651"/>
                </a:lnTo>
                <a:lnTo>
                  <a:pt x="536405" y="1251999"/>
                </a:lnTo>
                <a:lnTo>
                  <a:pt x="582440" y="1257097"/>
                </a:lnTo>
                <a:lnTo>
                  <a:pt x="629412" y="1258824"/>
                </a:lnTo>
                <a:lnTo>
                  <a:pt x="2250947" y="1258824"/>
                </a:lnTo>
                <a:lnTo>
                  <a:pt x="2297919" y="1257097"/>
                </a:lnTo>
                <a:lnTo>
                  <a:pt x="2343954" y="1251999"/>
                </a:lnTo>
                <a:lnTo>
                  <a:pt x="2388929" y="1243651"/>
                </a:lnTo>
                <a:lnTo>
                  <a:pt x="2432724" y="1232175"/>
                </a:lnTo>
                <a:lnTo>
                  <a:pt x="2475217" y="1217692"/>
                </a:lnTo>
                <a:lnTo>
                  <a:pt x="2516285" y="1200324"/>
                </a:lnTo>
                <a:lnTo>
                  <a:pt x="2555807" y="1180193"/>
                </a:lnTo>
                <a:lnTo>
                  <a:pt x="2593662" y="1157421"/>
                </a:lnTo>
                <a:lnTo>
                  <a:pt x="2629727" y="1132128"/>
                </a:lnTo>
                <a:lnTo>
                  <a:pt x="2663882" y="1104438"/>
                </a:lnTo>
                <a:lnTo>
                  <a:pt x="2696003" y="1074472"/>
                </a:lnTo>
                <a:lnTo>
                  <a:pt x="2725970" y="1042351"/>
                </a:lnTo>
                <a:lnTo>
                  <a:pt x="2753661" y="1008197"/>
                </a:lnTo>
                <a:lnTo>
                  <a:pt x="2778953" y="972132"/>
                </a:lnTo>
                <a:lnTo>
                  <a:pt x="2801726" y="934277"/>
                </a:lnTo>
                <a:lnTo>
                  <a:pt x="2821858" y="894754"/>
                </a:lnTo>
                <a:lnTo>
                  <a:pt x="2839226" y="853686"/>
                </a:lnTo>
                <a:lnTo>
                  <a:pt x="2853710" y="811193"/>
                </a:lnTo>
                <a:lnTo>
                  <a:pt x="2865186" y="767397"/>
                </a:lnTo>
                <a:lnTo>
                  <a:pt x="2873535" y="722421"/>
                </a:lnTo>
                <a:lnTo>
                  <a:pt x="2878633" y="676385"/>
                </a:lnTo>
                <a:lnTo>
                  <a:pt x="2880360" y="629412"/>
                </a:lnTo>
                <a:lnTo>
                  <a:pt x="2878633" y="582440"/>
                </a:lnTo>
                <a:lnTo>
                  <a:pt x="2873535" y="536405"/>
                </a:lnTo>
                <a:lnTo>
                  <a:pt x="2865186" y="491430"/>
                </a:lnTo>
                <a:lnTo>
                  <a:pt x="2853710" y="447635"/>
                </a:lnTo>
                <a:lnTo>
                  <a:pt x="2839226" y="405142"/>
                </a:lnTo>
                <a:lnTo>
                  <a:pt x="2821858" y="364074"/>
                </a:lnTo>
                <a:lnTo>
                  <a:pt x="2801726" y="324552"/>
                </a:lnTo>
                <a:lnTo>
                  <a:pt x="2778953" y="286697"/>
                </a:lnTo>
                <a:lnTo>
                  <a:pt x="2753661" y="250632"/>
                </a:lnTo>
                <a:lnTo>
                  <a:pt x="2725970" y="216477"/>
                </a:lnTo>
                <a:lnTo>
                  <a:pt x="2696003" y="184356"/>
                </a:lnTo>
                <a:lnTo>
                  <a:pt x="2663882" y="154389"/>
                </a:lnTo>
                <a:lnTo>
                  <a:pt x="2629727" y="126698"/>
                </a:lnTo>
                <a:lnTo>
                  <a:pt x="2593662" y="101406"/>
                </a:lnTo>
                <a:lnTo>
                  <a:pt x="2555807" y="78633"/>
                </a:lnTo>
                <a:lnTo>
                  <a:pt x="2516285" y="58501"/>
                </a:lnTo>
                <a:lnTo>
                  <a:pt x="2475217" y="41133"/>
                </a:lnTo>
                <a:lnTo>
                  <a:pt x="2432724" y="26649"/>
                </a:lnTo>
                <a:lnTo>
                  <a:pt x="2388929" y="15173"/>
                </a:lnTo>
                <a:lnTo>
                  <a:pt x="2343954" y="6824"/>
                </a:lnTo>
                <a:lnTo>
                  <a:pt x="2297919" y="1726"/>
                </a:lnTo>
                <a:lnTo>
                  <a:pt x="225094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070650" y="5241978"/>
            <a:ext cx="248171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КТО</a:t>
            </a:r>
            <a:r>
              <a:rPr lang="ru-RU" sz="1200" dirty="0" smtClean="0"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управляет</a:t>
            </a:r>
            <a:r>
              <a:rPr lang="ru-RU" sz="1200" b="1" spc="-10" dirty="0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lang="ru-RU" sz="1200" dirty="0"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10" dirty="0" smtClean="0">
                <a:solidFill>
                  <a:srgbClr val="08415C"/>
                </a:solidFill>
                <a:latin typeface="Arial"/>
                <a:cs typeface="Arial"/>
              </a:rPr>
              <a:t>Куратор</a:t>
            </a:r>
            <a:r>
              <a:rPr lang="ru-RU" sz="1200" dirty="0" smtClean="0">
                <a:latin typeface="Arial"/>
                <a:cs typeface="Arial"/>
              </a:rPr>
              <a:t>, к</a:t>
            </a:r>
            <a:r>
              <a:rPr lang="ru-RU" sz="1200" spc="-10" dirty="0" smtClean="0">
                <a:solidFill>
                  <a:srgbClr val="08415C"/>
                </a:solidFill>
                <a:latin typeface="Arial"/>
                <a:cs typeface="Arial"/>
              </a:rPr>
              <a:t>оординатор</a:t>
            </a:r>
            <a:r>
              <a:rPr lang="ru-RU" sz="1200" dirty="0" smtClean="0">
                <a:latin typeface="Arial"/>
                <a:cs typeface="Arial"/>
              </a:rPr>
              <a:t>, а</a:t>
            </a:r>
            <a:r>
              <a:rPr lang="ru-RU" sz="1200" spc="-10" dirty="0" smtClean="0">
                <a:solidFill>
                  <a:srgbClr val="08415C"/>
                </a:solidFill>
                <a:latin typeface="Arial"/>
                <a:cs typeface="Arial"/>
              </a:rPr>
              <a:t>дминистратор, </a:t>
            </a:r>
            <a:r>
              <a:rPr lang="ru-RU" sz="1200" dirty="0" smtClean="0">
                <a:solidFill>
                  <a:srgbClr val="08415C"/>
                </a:solidFill>
                <a:latin typeface="Arial"/>
                <a:cs typeface="Arial"/>
              </a:rPr>
              <a:t>Проектный</a:t>
            </a:r>
            <a:r>
              <a:rPr lang="ru-RU" sz="1200" spc="-35" dirty="0" smtClean="0">
                <a:solidFill>
                  <a:srgbClr val="08415C"/>
                </a:solidFill>
                <a:latin typeface="Arial"/>
                <a:cs typeface="Arial"/>
              </a:rPr>
              <a:t> </a:t>
            </a:r>
            <a:r>
              <a:rPr lang="ru-RU" sz="1200" spc="-20" dirty="0" smtClean="0">
                <a:solidFill>
                  <a:srgbClr val="08415C"/>
                </a:solidFill>
                <a:latin typeface="Arial"/>
                <a:cs typeface="Arial"/>
              </a:rPr>
              <a:t>офис, </a:t>
            </a:r>
            <a:r>
              <a:rPr lang="ru-RU" sz="1200" dirty="0">
                <a:solidFill>
                  <a:srgbClr val="08415C"/>
                </a:solidFill>
                <a:latin typeface="Arial"/>
                <a:cs typeface="Arial"/>
              </a:rPr>
              <a:t>Центр</a:t>
            </a:r>
            <a:r>
              <a:rPr lang="ru-RU" sz="1200" spc="-55" dirty="0">
                <a:solidFill>
                  <a:srgbClr val="08415C"/>
                </a:solidFill>
                <a:latin typeface="Arial"/>
                <a:cs typeface="Arial"/>
              </a:rPr>
              <a:t> </a:t>
            </a:r>
            <a:r>
              <a:rPr lang="ru-RU" sz="1200" spc="-10" dirty="0">
                <a:solidFill>
                  <a:srgbClr val="08415C"/>
                </a:solidFill>
                <a:latin typeface="Arial"/>
                <a:cs typeface="Arial"/>
              </a:rPr>
              <a:t>цифровых компетенций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452116" y="5436108"/>
            <a:ext cx="632460" cy="588645"/>
          </a:xfrm>
          <a:custGeom>
            <a:avLst/>
            <a:gdLst/>
            <a:ahLst/>
            <a:cxnLst/>
            <a:rect l="l" t="t" r="r" b="b"/>
            <a:pathLst>
              <a:path w="632460" h="588645">
                <a:moveTo>
                  <a:pt x="316229" y="0"/>
                </a:moveTo>
                <a:lnTo>
                  <a:pt x="264941" y="3850"/>
                </a:lnTo>
                <a:lnTo>
                  <a:pt x="216286" y="14996"/>
                </a:lnTo>
                <a:lnTo>
                  <a:pt x="170914" y="32832"/>
                </a:lnTo>
                <a:lnTo>
                  <a:pt x="129479" y="56753"/>
                </a:lnTo>
                <a:lnTo>
                  <a:pt x="92630" y="86153"/>
                </a:lnTo>
                <a:lnTo>
                  <a:pt x="61020" y="120426"/>
                </a:lnTo>
                <a:lnTo>
                  <a:pt x="35301" y="158966"/>
                </a:lnTo>
                <a:lnTo>
                  <a:pt x="16123" y="201167"/>
                </a:lnTo>
                <a:lnTo>
                  <a:pt x="4139" y="246425"/>
                </a:lnTo>
                <a:lnTo>
                  <a:pt x="0" y="294131"/>
                </a:lnTo>
                <a:lnTo>
                  <a:pt x="4139" y="341842"/>
                </a:lnTo>
                <a:lnTo>
                  <a:pt x="16123" y="387100"/>
                </a:lnTo>
                <a:lnTo>
                  <a:pt x="35301" y="429303"/>
                </a:lnTo>
                <a:lnTo>
                  <a:pt x="61020" y="467843"/>
                </a:lnTo>
                <a:lnTo>
                  <a:pt x="92630" y="502115"/>
                </a:lnTo>
                <a:lnTo>
                  <a:pt x="129479" y="531513"/>
                </a:lnTo>
                <a:lnTo>
                  <a:pt x="170914" y="555433"/>
                </a:lnTo>
                <a:lnTo>
                  <a:pt x="216286" y="573269"/>
                </a:lnTo>
                <a:lnTo>
                  <a:pt x="264941" y="584414"/>
                </a:lnTo>
                <a:lnTo>
                  <a:pt x="316229" y="588263"/>
                </a:lnTo>
                <a:lnTo>
                  <a:pt x="367518" y="584414"/>
                </a:lnTo>
                <a:lnTo>
                  <a:pt x="416173" y="573269"/>
                </a:lnTo>
                <a:lnTo>
                  <a:pt x="461545" y="555433"/>
                </a:lnTo>
                <a:lnTo>
                  <a:pt x="502980" y="531513"/>
                </a:lnTo>
                <a:lnTo>
                  <a:pt x="539829" y="502115"/>
                </a:lnTo>
                <a:lnTo>
                  <a:pt x="571439" y="467843"/>
                </a:lnTo>
                <a:lnTo>
                  <a:pt x="597158" y="429303"/>
                </a:lnTo>
                <a:lnTo>
                  <a:pt x="616336" y="387100"/>
                </a:lnTo>
                <a:lnTo>
                  <a:pt x="628320" y="341842"/>
                </a:lnTo>
                <a:lnTo>
                  <a:pt x="632459" y="294131"/>
                </a:lnTo>
                <a:lnTo>
                  <a:pt x="628320" y="246425"/>
                </a:lnTo>
                <a:lnTo>
                  <a:pt x="616336" y="201167"/>
                </a:lnTo>
                <a:lnTo>
                  <a:pt x="597158" y="158966"/>
                </a:lnTo>
                <a:lnTo>
                  <a:pt x="571439" y="120426"/>
                </a:lnTo>
                <a:lnTo>
                  <a:pt x="539829" y="86153"/>
                </a:lnTo>
                <a:lnTo>
                  <a:pt x="502980" y="56753"/>
                </a:lnTo>
                <a:lnTo>
                  <a:pt x="461545" y="32832"/>
                </a:lnTo>
                <a:lnTo>
                  <a:pt x="416173" y="14996"/>
                </a:lnTo>
                <a:lnTo>
                  <a:pt x="367518" y="3850"/>
                </a:lnTo>
                <a:lnTo>
                  <a:pt x="316229" y="0"/>
                </a:lnTo>
                <a:close/>
              </a:path>
            </a:pathLst>
          </a:custGeom>
          <a:solidFill>
            <a:srgbClr val="0F8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714625" y="5576722"/>
            <a:ext cx="1085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19175335">
            <a:off x="8258396" y="3007249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5+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2" name="object 36"/>
          <p:cNvSpPr/>
          <p:nvPr/>
        </p:nvSpPr>
        <p:spPr>
          <a:xfrm>
            <a:off x="7767368" y="489751"/>
            <a:ext cx="3064764" cy="1259205"/>
          </a:xfrm>
          <a:custGeom>
            <a:avLst/>
            <a:gdLst/>
            <a:ahLst/>
            <a:cxnLst/>
            <a:rect l="l" t="t" r="r" b="b"/>
            <a:pathLst>
              <a:path w="2880360" h="1259204">
                <a:moveTo>
                  <a:pt x="2250947" y="0"/>
                </a:moveTo>
                <a:lnTo>
                  <a:pt x="629412" y="0"/>
                </a:lnTo>
                <a:lnTo>
                  <a:pt x="582440" y="1726"/>
                </a:lnTo>
                <a:lnTo>
                  <a:pt x="536405" y="6824"/>
                </a:lnTo>
                <a:lnTo>
                  <a:pt x="491430" y="15173"/>
                </a:lnTo>
                <a:lnTo>
                  <a:pt x="447635" y="26649"/>
                </a:lnTo>
                <a:lnTo>
                  <a:pt x="405142" y="41133"/>
                </a:lnTo>
                <a:lnTo>
                  <a:pt x="364074" y="58501"/>
                </a:lnTo>
                <a:lnTo>
                  <a:pt x="324552" y="78633"/>
                </a:lnTo>
                <a:lnTo>
                  <a:pt x="286697" y="101406"/>
                </a:lnTo>
                <a:lnTo>
                  <a:pt x="250632" y="126698"/>
                </a:lnTo>
                <a:lnTo>
                  <a:pt x="216477" y="154389"/>
                </a:lnTo>
                <a:lnTo>
                  <a:pt x="184356" y="184356"/>
                </a:lnTo>
                <a:lnTo>
                  <a:pt x="154389" y="216477"/>
                </a:lnTo>
                <a:lnTo>
                  <a:pt x="126698" y="250632"/>
                </a:lnTo>
                <a:lnTo>
                  <a:pt x="101406" y="286697"/>
                </a:lnTo>
                <a:lnTo>
                  <a:pt x="78633" y="324552"/>
                </a:lnTo>
                <a:lnTo>
                  <a:pt x="58501" y="364074"/>
                </a:lnTo>
                <a:lnTo>
                  <a:pt x="41133" y="405142"/>
                </a:lnTo>
                <a:lnTo>
                  <a:pt x="26649" y="447635"/>
                </a:lnTo>
                <a:lnTo>
                  <a:pt x="15173" y="491430"/>
                </a:lnTo>
                <a:lnTo>
                  <a:pt x="6824" y="536405"/>
                </a:lnTo>
                <a:lnTo>
                  <a:pt x="1726" y="582440"/>
                </a:lnTo>
                <a:lnTo>
                  <a:pt x="0" y="629412"/>
                </a:lnTo>
                <a:lnTo>
                  <a:pt x="1726" y="676385"/>
                </a:lnTo>
                <a:lnTo>
                  <a:pt x="6824" y="722421"/>
                </a:lnTo>
                <a:lnTo>
                  <a:pt x="15173" y="767397"/>
                </a:lnTo>
                <a:lnTo>
                  <a:pt x="26649" y="811193"/>
                </a:lnTo>
                <a:lnTo>
                  <a:pt x="41133" y="853686"/>
                </a:lnTo>
                <a:lnTo>
                  <a:pt x="58501" y="894754"/>
                </a:lnTo>
                <a:lnTo>
                  <a:pt x="78633" y="934277"/>
                </a:lnTo>
                <a:lnTo>
                  <a:pt x="101406" y="972132"/>
                </a:lnTo>
                <a:lnTo>
                  <a:pt x="126698" y="1008197"/>
                </a:lnTo>
                <a:lnTo>
                  <a:pt x="154389" y="1042351"/>
                </a:lnTo>
                <a:lnTo>
                  <a:pt x="184356" y="1074472"/>
                </a:lnTo>
                <a:lnTo>
                  <a:pt x="216477" y="1104438"/>
                </a:lnTo>
                <a:lnTo>
                  <a:pt x="250632" y="1132128"/>
                </a:lnTo>
                <a:lnTo>
                  <a:pt x="286697" y="1157421"/>
                </a:lnTo>
                <a:lnTo>
                  <a:pt x="324552" y="1180193"/>
                </a:lnTo>
                <a:lnTo>
                  <a:pt x="364074" y="1200324"/>
                </a:lnTo>
                <a:lnTo>
                  <a:pt x="405142" y="1217692"/>
                </a:lnTo>
                <a:lnTo>
                  <a:pt x="447635" y="1232175"/>
                </a:lnTo>
                <a:lnTo>
                  <a:pt x="491430" y="1243651"/>
                </a:lnTo>
                <a:lnTo>
                  <a:pt x="536405" y="1251999"/>
                </a:lnTo>
                <a:lnTo>
                  <a:pt x="582440" y="1257097"/>
                </a:lnTo>
                <a:lnTo>
                  <a:pt x="629412" y="1258824"/>
                </a:lnTo>
                <a:lnTo>
                  <a:pt x="2250947" y="1258824"/>
                </a:lnTo>
                <a:lnTo>
                  <a:pt x="2297919" y="1257097"/>
                </a:lnTo>
                <a:lnTo>
                  <a:pt x="2343954" y="1251999"/>
                </a:lnTo>
                <a:lnTo>
                  <a:pt x="2388929" y="1243651"/>
                </a:lnTo>
                <a:lnTo>
                  <a:pt x="2432724" y="1232175"/>
                </a:lnTo>
                <a:lnTo>
                  <a:pt x="2475217" y="1217692"/>
                </a:lnTo>
                <a:lnTo>
                  <a:pt x="2516285" y="1200324"/>
                </a:lnTo>
                <a:lnTo>
                  <a:pt x="2555807" y="1180193"/>
                </a:lnTo>
                <a:lnTo>
                  <a:pt x="2593662" y="1157421"/>
                </a:lnTo>
                <a:lnTo>
                  <a:pt x="2629727" y="1132128"/>
                </a:lnTo>
                <a:lnTo>
                  <a:pt x="2663882" y="1104438"/>
                </a:lnTo>
                <a:lnTo>
                  <a:pt x="2696003" y="1074472"/>
                </a:lnTo>
                <a:lnTo>
                  <a:pt x="2725970" y="1042351"/>
                </a:lnTo>
                <a:lnTo>
                  <a:pt x="2753661" y="1008197"/>
                </a:lnTo>
                <a:lnTo>
                  <a:pt x="2778953" y="972132"/>
                </a:lnTo>
                <a:lnTo>
                  <a:pt x="2801726" y="934277"/>
                </a:lnTo>
                <a:lnTo>
                  <a:pt x="2821858" y="894754"/>
                </a:lnTo>
                <a:lnTo>
                  <a:pt x="2839226" y="853686"/>
                </a:lnTo>
                <a:lnTo>
                  <a:pt x="2853710" y="811193"/>
                </a:lnTo>
                <a:lnTo>
                  <a:pt x="2865186" y="767397"/>
                </a:lnTo>
                <a:lnTo>
                  <a:pt x="2873535" y="722421"/>
                </a:lnTo>
                <a:lnTo>
                  <a:pt x="2878633" y="676385"/>
                </a:lnTo>
                <a:lnTo>
                  <a:pt x="2880360" y="629412"/>
                </a:lnTo>
                <a:lnTo>
                  <a:pt x="2878633" y="582440"/>
                </a:lnTo>
                <a:lnTo>
                  <a:pt x="2873535" y="536405"/>
                </a:lnTo>
                <a:lnTo>
                  <a:pt x="2865186" y="491430"/>
                </a:lnTo>
                <a:lnTo>
                  <a:pt x="2853710" y="447635"/>
                </a:lnTo>
                <a:lnTo>
                  <a:pt x="2839226" y="405142"/>
                </a:lnTo>
                <a:lnTo>
                  <a:pt x="2821858" y="364074"/>
                </a:lnTo>
                <a:lnTo>
                  <a:pt x="2801726" y="324552"/>
                </a:lnTo>
                <a:lnTo>
                  <a:pt x="2778953" y="286697"/>
                </a:lnTo>
                <a:lnTo>
                  <a:pt x="2753661" y="250632"/>
                </a:lnTo>
                <a:lnTo>
                  <a:pt x="2725970" y="216477"/>
                </a:lnTo>
                <a:lnTo>
                  <a:pt x="2696003" y="184356"/>
                </a:lnTo>
                <a:lnTo>
                  <a:pt x="2663882" y="154389"/>
                </a:lnTo>
                <a:lnTo>
                  <a:pt x="2629727" y="126698"/>
                </a:lnTo>
                <a:lnTo>
                  <a:pt x="2593662" y="101406"/>
                </a:lnTo>
                <a:lnTo>
                  <a:pt x="2555807" y="78633"/>
                </a:lnTo>
                <a:lnTo>
                  <a:pt x="2516285" y="58501"/>
                </a:lnTo>
                <a:lnTo>
                  <a:pt x="2475217" y="41133"/>
                </a:lnTo>
                <a:lnTo>
                  <a:pt x="2432724" y="26649"/>
                </a:lnTo>
                <a:lnTo>
                  <a:pt x="2388929" y="15173"/>
                </a:lnTo>
                <a:lnTo>
                  <a:pt x="2343954" y="6824"/>
                </a:lnTo>
                <a:lnTo>
                  <a:pt x="2297919" y="1726"/>
                </a:lnTo>
                <a:lnTo>
                  <a:pt x="225094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spc="-25" dirty="0" smtClean="0">
                <a:solidFill>
                  <a:srgbClr val="C00000"/>
                </a:solidFill>
                <a:latin typeface="Arial"/>
                <a:cs typeface="Arial"/>
              </a:rPr>
              <a:t>КТО</a:t>
            </a:r>
            <a:r>
              <a:rPr lang="ru-RU" sz="1600" dirty="0" smtClean="0">
                <a:latin typeface="Arial"/>
                <a:cs typeface="Arial"/>
              </a:rPr>
              <a:t> </a:t>
            </a:r>
            <a:r>
              <a:rPr lang="ru-RU" sz="1600" b="1" spc="-35" dirty="0" smtClean="0">
                <a:solidFill>
                  <a:srgbClr val="C00000"/>
                </a:solidFill>
                <a:latin typeface="Arial"/>
                <a:cs typeface="Arial"/>
              </a:rPr>
              <a:t>формирует</a:t>
            </a:r>
            <a:r>
              <a:rPr lang="ru-RU" sz="1600" b="1" spc="-35" dirty="0">
                <a:solidFill>
                  <a:srgbClr val="C00000"/>
                </a:solidFill>
                <a:latin typeface="Arial"/>
                <a:cs typeface="Arial"/>
              </a:rPr>
              <a:t>? </a:t>
            </a:r>
            <a:r>
              <a:rPr lang="ru-RU" sz="1600" spc="-10" dirty="0">
                <a:solidFill>
                  <a:srgbClr val="08415C"/>
                </a:solidFill>
                <a:latin typeface="Arial"/>
                <a:cs typeface="Arial"/>
              </a:rPr>
              <a:t>Профсоюзные </a:t>
            </a:r>
            <a:r>
              <a:rPr lang="ru-RU" sz="1600" dirty="0">
                <a:solidFill>
                  <a:srgbClr val="08415C"/>
                </a:solidFill>
                <a:latin typeface="Arial"/>
                <a:cs typeface="Arial"/>
              </a:rPr>
              <a:t>кадры</a:t>
            </a:r>
            <a:r>
              <a:rPr lang="ru-RU" sz="1600" spc="-35" dirty="0">
                <a:solidFill>
                  <a:srgbClr val="08415C"/>
                </a:solidFill>
                <a:latin typeface="Arial"/>
                <a:cs typeface="Arial"/>
              </a:rPr>
              <a:t> </a:t>
            </a:r>
            <a:r>
              <a:rPr lang="ru-RU" sz="1600" dirty="0">
                <a:solidFill>
                  <a:srgbClr val="08415C"/>
                </a:solidFill>
                <a:latin typeface="Arial"/>
                <a:cs typeface="Arial"/>
              </a:rPr>
              <a:t>и</a:t>
            </a:r>
            <a:r>
              <a:rPr lang="ru-RU" sz="1600" spc="10" dirty="0">
                <a:solidFill>
                  <a:srgbClr val="08415C"/>
                </a:solidFill>
                <a:latin typeface="Arial"/>
                <a:cs typeface="Arial"/>
              </a:rPr>
              <a:t> </a:t>
            </a:r>
            <a:r>
              <a:rPr lang="ru-RU" sz="1600" spc="-20" dirty="0">
                <a:solidFill>
                  <a:srgbClr val="08415C"/>
                </a:solidFill>
                <a:latin typeface="Arial"/>
                <a:cs typeface="Arial"/>
              </a:rPr>
              <a:t>актив</a:t>
            </a:r>
            <a:endParaRPr lang="ru-RU" sz="1600" dirty="0">
              <a:latin typeface="Arial"/>
              <a:cs typeface="Arial"/>
            </a:endParaRP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08415C"/>
                </a:solidFill>
                <a:latin typeface="Arial"/>
                <a:cs typeface="Arial"/>
              </a:rPr>
              <a:t>Члены</a:t>
            </a:r>
            <a:r>
              <a:rPr lang="ru-RU" sz="1600" spc="-50" dirty="0">
                <a:solidFill>
                  <a:srgbClr val="08415C"/>
                </a:solidFill>
                <a:latin typeface="Arial"/>
                <a:cs typeface="Arial"/>
              </a:rPr>
              <a:t> </a:t>
            </a:r>
            <a:r>
              <a:rPr lang="ru-RU" sz="1600" spc="-10" dirty="0">
                <a:solidFill>
                  <a:srgbClr val="08415C"/>
                </a:solidFill>
                <a:latin typeface="Arial"/>
                <a:cs typeface="Arial"/>
              </a:rPr>
              <a:t>Профсоюза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43" name="object 38"/>
          <p:cNvSpPr/>
          <p:nvPr/>
        </p:nvSpPr>
        <p:spPr>
          <a:xfrm>
            <a:off x="6836778" y="870860"/>
            <a:ext cx="632460" cy="588645"/>
          </a:xfrm>
          <a:custGeom>
            <a:avLst/>
            <a:gdLst/>
            <a:ahLst/>
            <a:cxnLst/>
            <a:rect l="l" t="t" r="r" b="b"/>
            <a:pathLst>
              <a:path w="632460" h="588645">
                <a:moveTo>
                  <a:pt x="316229" y="0"/>
                </a:moveTo>
                <a:lnTo>
                  <a:pt x="264941" y="3850"/>
                </a:lnTo>
                <a:lnTo>
                  <a:pt x="216286" y="14996"/>
                </a:lnTo>
                <a:lnTo>
                  <a:pt x="170914" y="32832"/>
                </a:lnTo>
                <a:lnTo>
                  <a:pt x="129479" y="56753"/>
                </a:lnTo>
                <a:lnTo>
                  <a:pt x="92630" y="86153"/>
                </a:lnTo>
                <a:lnTo>
                  <a:pt x="61020" y="120426"/>
                </a:lnTo>
                <a:lnTo>
                  <a:pt x="35301" y="158966"/>
                </a:lnTo>
                <a:lnTo>
                  <a:pt x="16123" y="201167"/>
                </a:lnTo>
                <a:lnTo>
                  <a:pt x="4139" y="246425"/>
                </a:lnTo>
                <a:lnTo>
                  <a:pt x="0" y="294131"/>
                </a:lnTo>
                <a:lnTo>
                  <a:pt x="4139" y="341842"/>
                </a:lnTo>
                <a:lnTo>
                  <a:pt x="16123" y="387100"/>
                </a:lnTo>
                <a:lnTo>
                  <a:pt x="35301" y="429303"/>
                </a:lnTo>
                <a:lnTo>
                  <a:pt x="61020" y="467843"/>
                </a:lnTo>
                <a:lnTo>
                  <a:pt x="92630" y="502115"/>
                </a:lnTo>
                <a:lnTo>
                  <a:pt x="129479" y="531513"/>
                </a:lnTo>
                <a:lnTo>
                  <a:pt x="170914" y="555433"/>
                </a:lnTo>
                <a:lnTo>
                  <a:pt x="216286" y="573269"/>
                </a:lnTo>
                <a:lnTo>
                  <a:pt x="264941" y="584414"/>
                </a:lnTo>
                <a:lnTo>
                  <a:pt x="316229" y="588263"/>
                </a:lnTo>
                <a:lnTo>
                  <a:pt x="367518" y="584414"/>
                </a:lnTo>
                <a:lnTo>
                  <a:pt x="416173" y="573269"/>
                </a:lnTo>
                <a:lnTo>
                  <a:pt x="461545" y="555433"/>
                </a:lnTo>
                <a:lnTo>
                  <a:pt x="502980" y="531513"/>
                </a:lnTo>
                <a:lnTo>
                  <a:pt x="539829" y="502115"/>
                </a:lnTo>
                <a:lnTo>
                  <a:pt x="571439" y="467843"/>
                </a:lnTo>
                <a:lnTo>
                  <a:pt x="597158" y="429303"/>
                </a:lnTo>
                <a:lnTo>
                  <a:pt x="616336" y="387100"/>
                </a:lnTo>
                <a:lnTo>
                  <a:pt x="628320" y="341842"/>
                </a:lnTo>
                <a:lnTo>
                  <a:pt x="632459" y="294131"/>
                </a:lnTo>
                <a:lnTo>
                  <a:pt x="628320" y="246425"/>
                </a:lnTo>
                <a:lnTo>
                  <a:pt x="616336" y="201167"/>
                </a:lnTo>
                <a:lnTo>
                  <a:pt x="597158" y="158966"/>
                </a:lnTo>
                <a:lnTo>
                  <a:pt x="571439" y="120426"/>
                </a:lnTo>
                <a:lnTo>
                  <a:pt x="539829" y="86153"/>
                </a:lnTo>
                <a:lnTo>
                  <a:pt x="502980" y="56753"/>
                </a:lnTo>
                <a:lnTo>
                  <a:pt x="461545" y="32832"/>
                </a:lnTo>
                <a:lnTo>
                  <a:pt x="416173" y="14996"/>
                </a:lnTo>
                <a:lnTo>
                  <a:pt x="367518" y="3850"/>
                </a:lnTo>
                <a:lnTo>
                  <a:pt x="316229" y="0"/>
                </a:lnTo>
                <a:close/>
              </a:path>
            </a:pathLst>
          </a:custGeom>
          <a:solidFill>
            <a:srgbClr val="0F8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9"/>
          <p:cNvSpPr txBox="1"/>
          <p:nvPr/>
        </p:nvSpPr>
        <p:spPr>
          <a:xfrm flipH="1">
            <a:off x="7055993" y="992607"/>
            <a:ext cx="30578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65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51321"/>
            <a:ext cx="11530330" cy="30254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81527" y="593293"/>
            <a:ext cx="494855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29640">
              <a:lnSpc>
                <a:spcPts val="3020"/>
              </a:lnSpc>
              <a:spcBef>
                <a:spcPts val="480"/>
              </a:spcBef>
              <a:tabLst>
                <a:tab pos="307276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40" dirty="0"/>
              <a:t> </a:t>
            </a:r>
            <a:r>
              <a:rPr dirty="0"/>
              <a:t>«СПИСОК</a:t>
            </a:r>
            <a:r>
              <a:rPr spc="-150" dirty="0"/>
              <a:t> </a:t>
            </a:r>
            <a:r>
              <a:rPr spc="-25" dirty="0"/>
              <a:t>ЧП»</a:t>
            </a:r>
          </a:p>
        </p:txBody>
      </p:sp>
      <p:sp>
        <p:nvSpPr>
          <p:cNvPr id="8" name="object 8"/>
          <p:cNvSpPr/>
          <p:nvPr/>
        </p:nvSpPr>
        <p:spPr>
          <a:xfrm>
            <a:off x="8074152" y="1828761"/>
            <a:ext cx="965200" cy="307975"/>
          </a:xfrm>
          <a:custGeom>
            <a:avLst/>
            <a:gdLst/>
            <a:ahLst/>
            <a:cxnLst/>
            <a:rect l="l" t="t" r="r" b="b"/>
            <a:pathLst>
              <a:path w="965200" h="307975">
                <a:moveTo>
                  <a:pt x="0" y="307886"/>
                </a:moveTo>
                <a:lnTo>
                  <a:pt x="965123" y="307886"/>
                </a:lnTo>
                <a:lnTo>
                  <a:pt x="965123" y="0"/>
                </a:lnTo>
                <a:lnTo>
                  <a:pt x="0" y="0"/>
                </a:lnTo>
                <a:lnTo>
                  <a:pt x="0" y="30788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22500" y="2594610"/>
            <a:ext cx="469900" cy="2727325"/>
            <a:chOff x="2222500" y="2594610"/>
            <a:chExt cx="469900" cy="2727325"/>
          </a:xfrm>
        </p:grpSpPr>
        <p:sp>
          <p:nvSpPr>
            <p:cNvPr id="10" name="object 10"/>
            <p:cNvSpPr/>
            <p:nvPr/>
          </p:nvSpPr>
          <p:spPr>
            <a:xfrm>
              <a:off x="2228850" y="2600960"/>
              <a:ext cx="457200" cy="2714625"/>
            </a:xfrm>
            <a:custGeom>
              <a:avLst/>
              <a:gdLst/>
              <a:ahLst/>
              <a:cxnLst/>
              <a:rect l="l" t="t" r="r" b="b"/>
              <a:pathLst>
                <a:path w="457200" h="2714625">
                  <a:moveTo>
                    <a:pt x="228600" y="0"/>
                  </a:moveTo>
                  <a:lnTo>
                    <a:pt x="0" y="228600"/>
                  </a:lnTo>
                  <a:lnTo>
                    <a:pt x="114300" y="228600"/>
                  </a:lnTo>
                  <a:lnTo>
                    <a:pt x="114300" y="2714625"/>
                  </a:lnTo>
                  <a:lnTo>
                    <a:pt x="342900" y="2714625"/>
                  </a:lnTo>
                  <a:lnTo>
                    <a:pt x="342900" y="228600"/>
                  </a:lnTo>
                  <a:lnTo>
                    <a:pt x="4572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8850" y="2600960"/>
              <a:ext cx="457200" cy="2714625"/>
            </a:xfrm>
            <a:custGeom>
              <a:avLst/>
              <a:gdLst/>
              <a:ahLst/>
              <a:cxnLst/>
              <a:rect l="l" t="t" r="r" b="b"/>
              <a:pathLst>
                <a:path w="457200" h="2714625">
                  <a:moveTo>
                    <a:pt x="0" y="228600"/>
                  </a:moveTo>
                  <a:lnTo>
                    <a:pt x="228600" y="0"/>
                  </a:lnTo>
                  <a:lnTo>
                    <a:pt x="457200" y="228600"/>
                  </a:lnTo>
                  <a:lnTo>
                    <a:pt x="342900" y="228600"/>
                  </a:lnTo>
                  <a:lnTo>
                    <a:pt x="342900" y="2714625"/>
                  </a:lnTo>
                  <a:lnTo>
                    <a:pt x="114300" y="2714625"/>
                  </a:lnTo>
                  <a:lnTo>
                    <a:pt x="114300" y="228600"/>
                  </a:lnTo>
                  <a:lnTo>
                    <a:pt x="0" y="22860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11238" y="2136648"/>
            <a:ext cx="2275205" cy="378460"/>
          </a:xfrm>
          <a:custGeom>
            <a:avLst/>
            <a:gdLst/>
            <a:ahLst/>
            <a:cxnLst/>
            <a:rect l="l" t="t" r="r" b="b"/>
            <a:pathLst>
              <a:path w="2275205" h="378460">
                <a:moveTo>
                  <a:pt x="0" y="377951"/>
                </a:moveTo>
                <a:lnTo>
                  <a:pt x="2274824" y="377951"/>
                </a:lnTo>
                <a:lnTo>
                  <a:pt x="2274824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51321"/>
            <a:ext cx="11530330" cy="30254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81527" y="593293"/>
            <a:ext cx="494855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29640">
              <a:lnSpc>
                <a:spcPts val="3020"/>
              </a:lnSpc>
              <a:spcBef>
                <a:spcPts val="480"/>
              </a:spcBef>
              <a:tabLst>
                <a:tab pos="307276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40" dirty="0"/>
              <a:t> </a:t>
            </a:r>
            <a:r>
              <a:rPr dirty="0"/>
              <a:t>«СПИСОК</a:t>
            </a:r>
            <a:r>
              <a:rPr spc="-150" dirty="0"/>
              <a:t> </a:t>
            </a:r>
            <a:r>
              <a:rPr spc="-25" dirty="0"/>
              <a:t>ЧП»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6673" y="1739010"/>
            <a:ext cx="12125325" cy="3583304"/>
            <a:chOff x="66673" y="1739010"/>
            <a:chExt cx="12125325" cy="3583304"/>
          </a:xfrm>
        </p:grpSpPr>
        <p:sp>
          <p:nvSpPr>
            <p:cNvPr id="9" name="object 9"/>
            <p:cNvSpPr/>
            <p:nvPr/>
          </p:nvSpPr>
          <p:spPr>
            <a:xfrm>
              <a:off x="8074151" y="1828761"/>
              <a:ext cx="965200" cy="307975"/>
            </a:xfrm>
            <a:custGeom>
              <a:avLst/>
              <a:gdLst/>
              <a:ahLst/>
              <a:cxnLst/>
              <a:rect l="l" t="t" r="r" b="b"/>
              <a:pathLst>
                <a:path w="965200" h="307975">
                  <a:moveTo>
                    <a:pt x="0" y="307886"/>
                  </a:moveTo>
                  <a:lnTo>
                    <a:pt x="965123" y="307886"/>
                  </a:lnTo>
                  <a:lnTo>
                    <a:pt x="965123" y="0"/>
                  </a:lnTo>
                  <a:lnTo>
                    <a:pt x="0" y="0"/>
                  </a:lnTo>
                  <a:lnTo>
                    <a:pt x="0" y="30788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28850" y="2600959"/>
              <a:ext cx="457200" cy="2714625"/>
            </a:xfrm>
            <a:custGeom>
              <a:avLst/>
              <a:gdLst/>
              <a:ahLst/>
              <a:cxnLst/>
              <a:rect l="l" t="t" r="r" b="b"/>
              <a:pathLst>
                <a:path w="457200" h="2714625">
                  <a:moveTo>
                    <a:pt x="228600" y="0"/>
                  </a:moveTo>
                  <a:lnTo>
                    <a:pt x="0" y="228600"/>
                  </a:lnTo>
                  <a:lnTo>
                    <a:pt x="114300" y="228600"/>
                  </a:lnTo>
                  <a:lnTo>
                    <a:pt x="114300" y="2714625"/>
                  </a:lnTo>
                  <a:lnTo>
                    <a:pt x="342900" y="2714625"/>
                  </a:lnTo>
                  <a:lnTo>
                    <a:pt x="342900" y="228600"/>
                  </a:lnTo>
                  <a:lnTo>
                    <a:pt x="4572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8850" y="2600959"/>
              <a:ext cx="457200" cy="2714625"/>
            </a:xfrm>
            <a:custGeom>
              <a:avLst/>
              <a:gdLst/>
              <a:ahLst/>
              <a:cxnLst/>
              <a:rect l="l" t="t" r="r" b="b"/>
              <a:pathLst>
                <a:path w="457200" h="2714625">
                  <a:moveTo>
                    <a:pt x="0" y="228600"/>
                  </a:moveTo>
                  <a:lnTo>
                    <a:pt x="228600" y="0"/>
                  </a:lnTo>
                  <a:lnTo>
                    <a:pt x="457200" y="228600"/>
                  </a:lnTo>
                  <a:lnTo>
                    <a:pt x="342900" y="228600"/>
                  </a:lnTo>
                  <a:lnTo>
                    <a:pt x="342900" y="2714625"/>
                  </a:lnTo>
                  <a:lnTo>
                    <a:pt x="114300" y="2714625"/>
                  </a:lnTo>
                  <a:lnTo>
                    <a:pt x="114300" y="228600"/>
                  </a:lnTo>
                  <a:lnTo>
                    <a:pt x="0" y="22860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1238" y="2136647"/>
              <a:ext cx="2275205" cy="378460"/>
            </a:xfrm>
            <a:custGeom>
              <a:avLst/>
              <a:gdLst/>
              <a:ahLst/>
              <a:cxnLst/>
              <a:rect l="l" t="t" r="r" b="b"/>
              <a:pathLst>
                <a:path w="2275205" h="378460">
                  <a:moveTo>
                    <a:pt x="0" y="377951"/>
                  </a:moveTo>
                  <a:lnTo>
                    <a:pt x="2274824" y="377951"/>
                  </a:lnTo>
                  <a:lnTo>
                    <a:pt x="2274824" y="0"/>
                  </a:lnTo>
                  <a:lnTo>
                    <a:pt x="0" y="0"/>
                  </a:lnTo>
                  <a:lnTo>
                    <a:pt x="0" y="377951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73" y="1739010"/>
              <a:ext cx="12125325" cy="35765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84046" y="2662935"/>
              <a:ext cx="1513205" cy="1854200"/>
            </a:xfrm>
            <a:custGeom>
              <a:avLst/>
              <a:gdLst/>
              <a:ahLst/>
              <a:cxnLst/>
              <a:rect l="l" t="t" r="r" b="b"/>
              <a:pathLst>
                <a:path w="1513205" h="1854200">
                  <a:moveTo>
                    <a:pt x="43980" y="0"/>
                  </a:moveTo>
                  <a:lnTo>
                    <a:pt x="0" y="340740"/>
                  </a:lnTo>
                  <a:lnTo>
                    <a:pt x="96164" y="266446"/>
                  </a:lnTo>
                  <a:lnTo>
                    <a:pt x="1320749" y="1854072"/>
                  </a:lnTo>
                  <a:lnTo>
                    <a:pt x="1513154" y="1705737"/>
                  </a:lnTo>
                  <a:lnTo>
                    <a:pt x="288493" y="118110"/>
                  </a:lnTo>
                  <a:lnTo>
                    <a:pt x="384632" y="43941"/>
                  </a:lnTo>
                  <a:lnTo>
                    <a:pt x="439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4046" y="2662935"/>
              <a:ext cx="1513205" cy="1854200"/>
            </a:xfrm>
            <a:custGeom>
              <a:avLst/>
              <a:gdLst/>
              <a:ahLst/>
              <a:cxnLst/>
              <a:rect l="l" t="t" r="r" b="b"/>
              <a:pathLst>
                <a:path w="1513205" h="1854200">
                  <a:moveTo>
                    <a:pt x="43980" y="0"/>
                  </a:moveTo>
                  <a:lnTo>
                    <a:pt x="384632" y="43941"/>
                  </a:lnTo>
                  <a:lnTo>
                    <a:pt x="288493" y="118110"/>
                  </a:lnTo>
                  <a:lnTo>
                    <a:pt x="1513154" y="1705737"/>
                  </a:lnTo>
                  <a:lnTo>
                    <a:pt x="1320749" y="1854072"/>
                  </a:lnTo>
                  <a:lnTo>
                    <a:pt x="96164" y="266446"/>
                  </a:lnTo>
                  <a:lnTo>
                    <a:pt x="0" y="340740"/>
                  </a:lnTo>
                  <a:lnTo>
                    <a:pt x="43980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51321"/>
            <a:ext cx="11530330" cy="30254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81527" y="593293"/>
            <a:ext cx="494855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29640">
              <a:lnSpc>
                <a:spcPts val="3020"/>
              </a:lnSpc>
              <a:spcBef>
                <a:spcPts val="480"/>
              </a:spcBef>
              <a:tabLst>
                <a:tab pos="307276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40" dirty="0"/>
              <a:t> </a:t>
            </a:r>
            <a:r>
              <a:rPr dirty="0"/>
              <a:t>«СПИСОК</a:t>
            </a:r>
            <a:r>
              <a:rPr spc="-150" dirty="0"/>
              <a:t> </a:t>
            </a:r>
            <a:r>
              <a:rPr spc="-25" dirty="0"/>
              <a:t>ЧП»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6673" y="1466799"/>
            <a:ext cx="12125325" cy="5223510"/>
            <a:chOff x="66673" y="1466799"/>
            <a:chExt cx="12125325" cy="5223510"/>
          </a:xfrm>
        </p:grpSpPr>
        <p:sp>
          <p:nvSpPr>
            <p:cNvPr id="9" name="object 9"/>
            <p:cNvSpPr/>
            <p:nvPr/>
          </p:nvSpPr>
          <p:spPr>
            <a:xfrm>
              <a:off x="8074151" y="1828761"/>
              <a:ext cx="965200" cy="307975"/>
            </a:xfrm>
            <a:custGeom>
              <a:avLst/>
              <a:gdLst/>
              <a:ahLst/>
              <a:cxnLst/>
              <a:rect l="l" t="t" r="r" b="b"/>
              <a:pathLst>
                <a:path w="965200" h="307975">
                  <a:moveTo>
                    <a:pt x="0" y="307886"/>
                  </a:moveTo>
                  <a:lnTo>
                    <a:pt x="965123" y="307886"/>
                  </a:lnTo>
                  <a:lnTo>
                    <a:pt x="965123" y="0"/>
                  </a:lnTo>
                  <a:lnTo>
                    <a:pt x="0" y="0"/>
                  </a:lnTo>
                  <a:lnTo>
                    <a:pt x="0" y="30788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28850" y="2600960"/>
              <a:ext cx="457200" cy="2714625"/>
            </a:xfrm>
            <a:custGeom>
              <a:avLst/>
              <a:gdLst/>
              <a:ahLst/>
              <a:cxnLst/>
              <a:rect l="l" t="t" r="r" b="b"/>
              <a:pathLst>
                <a:path w="457200" h="2714625">
                  <a:moveTo>
                    <a:pt x="228600" y="0"/>
                  </a:moveTo>
                  <a:lnTo>
                    <a:pt x="0" y="228600"/>
                  </a:lnTo>
                  <a:lnTo>
                    <a:pt x="114300" y="228600"/>
                  </a:lnTo>
                  <a:lnTo>
                    <a:pt x="114300" y="2714625"/>
                  </a:lnTo>
                  <a:lnTo>
                    <a:pt x="342900" y="2714625"/>
                  </a:lnTo>
                  <a:lnTo>
                    <a:pt x="342900" y="228600"/>
                  </a:lnTo>
                  <a:lnTo>
                    <a:pt x="4572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8850" y="2600960"/>
              <a:ext cx="457200" cy="2714625"/>
            </a:xfrm>
            <a:custGeom>
              <a:avLst/>
              <a:gdLst/>
              <a:ahLst/>
              <a:cxnLst/>
              <a:rect l="l" t="t" r="r" b="b"/>
              <a:pathLst>
                <a:path w="457200" h="2714625">
                  <a:moveTo>
                    <a:pt x="0" y="228600"/>
                  </a:moveTo>
                  <a:lnTo>
                    <a:pt x="228600" y="0"/>
                  </a:lnTo>
                  <a:lnTo>
                    <a:pt x="457200" y="228600"/>
                  </a:lnTo>
                  <a:lnTo>
                    <a:pt x="342900" y="228600"/>
                  </a:lnTo>
                  <a:lnTo>
                    <a:pt x="342900" y="2714625"/>
                  </a:lnTo>
                  <a:lnTo>
                    <a:pt x="114300" y="2714625"/>
                  </a:lnTo>
                  <a:lnTo>
                    <a:pt x="114300" y="228600"/>
                  </a:lnTo>
                  <a:lnTo>
                    <a:pt x="0" y="22860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1238" y="2136648"/>
              <a:ext cx="2275205" cy="378460"/>
            </a:xfrm>
            <a:custGeom>
              <a:avLst/>
              <a:gdLst/>
              <a:ahLst/>
              <a:cxnLst/>
              <a:rect l="l" t="t" r="r" b="b"/>
              <a:pathLst>
                <a:path w="2275205" h="378460">
                  <a:moveTo>
                    <a:pt x="0" y="377951"/>
                  </a:moveTo>
                  <a:lnTo>
                    <a:pt x="2274824" y="377951"/>
                  </a:lnTo>
                  <a:lnTo>
                    <a:pt x="2274824" y="0"/>
                  </a:lnTo>
                  <a:lnTo>
                    <a:pt x="0" y="0"/>
                  </a:lnTo>
                  <a:lnTo>
                    <a:pt x="0" y="377951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73" y="1739011"/>
              <a:ext cx="12125325" cy="35765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84046" y="2662936"/>
              <a:ext cx="1513205" cy="1854200"/>
            </a:xfrm>
            <a:custGeom>
              <a:avLst/>
              <a:gdLst/>
              <a:ahLst/>
              <a:cxnLst/>
              <a:rect l="l" t="t" r="r" b="b"/>
              <a:pathLst>
                <a:path w="1513205" h="1854200">
                  <a:moveTo>
                    <a:pt x="43980" y="0"/>
                  </a:moveTo>
                  <a:lnTo>
                    <a:pt x="0" y="340740"/>
                  </a:lnTo>
                  <a:lnTo>
                    <a:pt x="96164" y="266446"/>
                  </a:lnTo>
                  <a:lnTo>
                    <a:pt x="1320749" y="1854072"/>
                  </a:lnTo>
                  <a:lnTo>
                    <a:pt x="1513154" y="1705737"/>
                  </a:lnTo>
                  <a:lnTo>
                    <a:pt x="288493" y="118110"/>
                  </a:lnTo>
                  <a:lnTo>
                    <a:pt x="384632" y="43941"/>
                  </a:lnTo>
                  <a:lnTo>
                    <a:pt x="439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4046" y="2662936"/>
              <a:ext cx="1513205" cy="1854200"/>
            </a:xfrm>
            <a:custGeom>
              <a:avLst/>
              <a:gdLst/>
              <a:ahLst/>
              <a:cxnLst/>
              <a:rect l="l" t="t" r="r" b="b"/>
              <a:pathLst>
                <a:path w="1513205" h="1854200">
                  <a:moveTo>
                    <a:pt x="43980" y="0"/>
                  </a:moveTo>
                  <a:lnTo>
                    <a:pt x="384632" y="43941"/>
                  </a:lnTo>
                  <a:lnTo>
                    <a:pt x="288493" y="118110"/>
                  </a:lnTo>
                  <a:lnTo>
                    <a:pt x="1513154" y="1705737"/>
                  </a:lnTo>
                  <a:lnTo>
                    <a:pt x="1320749" y="1854072"/>
                  </a:lnTo>
                  <a:lnTo>
                    <a:pt x="96164" y="266446"/>
                  </a:lnTo>
                  <a:lnTo>
                    <a:pt x="0" y="340740"/>
                  </a:lnTo>
                  <a:lnTo>
                    <a:pt x="43980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73" y="1466799"/>
              <a:ext cx="8104505" cy="52232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0260" y="3912108"/>
              <a:ext cx="5787390" cy="10668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26559" y="4216780"/>
              <a:ext cx="1299210" cy="343535"/>
            </a:xfrm>
            <a:custGeom>
              <a:avLst/>
              <a:gdLst/>
              <a:ahLst/>
              <a:cxnLst/>
              <a:rect l="l" t="t" r="r" b="b"/>
              <a:pathLst>
                <a:path w="1299210" h="343535">
                  <a:moveTo>
                    <a:pt x="1127125" y="0"/>
                  </a:moveTo>
                  <a:lnTo>
                    <a:pt x="1127125" y="85725"/>
                  </a:lnTo>
                  <a:lnTo>
                    <a:pt x="0" y="85725"/>
                  </a:lnTo>
                  <a:lnTo>
                    <a:pt x="0" y="257175"/>
                  </a:lnTo>
                  <a:lnTo>
                    <a:pt x="1127125" y="257175"/>
                  </a:lnTo>
                  <a:lnTo>
                    <a:pt x="1127125" y="343027"/>
                  </a:lnTo>
                  <a:lnTo>
                    <a:pt x="1298702" y="171450"/>
                  </a:lnTo>
                  <a:lnTo>
                    <a:pt x="11271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26559" y="4216780"/>
              <a:ext cx="1299210" cy="343535"/>
            </a:xfrm>
            <a:custGeom>
              <a:avLst/>
              <a:gdLst/>
              <a:ahLst/>
              <a:cxnLst/>
              <a:rect l="l" t="t" r="r" b="b"/>
              <a:pathLst>
                <a:path w="1299210" h="343535">
                  <a:moveTo>
                    <a:pt x="0" y="85725"/>
                  </a:moveTo>
                  <a:lnTo>
                    <a:pt x="1127125" y="85725"/>
                  </a:lnTo>
                  <a:lnTo>
                    <a:pt x="1127125" y="0"/>
                  </a:lnTo>
                  <a:lnTo>
                    <a:pt x="1298702" y="171450"/>
                  </a:lnTo>
                  <a:lnTo>
                    <a:pt x="1127125" y="343027"/>
                  </a:lnTo>
                  <a:lnTo>
                    <a:pt x="1127125" y="257175"/>
                  </a:lnTo>
                  <a:lnTo>
                    <a:pt x="0" y="257175"/>
                  </a:lnTo>
                  <a:lnTo>
                    <a:pt x="0" y="8572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961" y="139872"/>
            <a:ext cx="1953782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527" y="593293"/>
            <a:ext cx="494855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29640">
              <a:lnSpc>
                <a:spcPts val="3020"/>
              </a:lnSpc>
              <a:spcBef>
                <a:spcPts val="480"/>
              </a:spcBef>
              <a:tabLst>
                <a:tab pos="307276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40" dirty="0"/>
              <a:t> </a:t>
            </a:r>
            <a:r>
              <a:rPr dirty="0"/>
              <a:t>«СПИСОК</a:t>
            </a:r>
            <a:r>
              <a:rPr spc="-150" dirty="0"/>
              <a:t> </a:t>
            </a:r>
            <a:r>
              <a:rPr spc="-25" dirty="0"/>
              <a:t>ЧП»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89" y="1657350"/>
            <a:ext cx="12059412" cy="2886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48560" y="4791532"/>
            <a:ext cx="681291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70785" marR="5080" indent="-2458720">
              <a:lnSpc>
                <a:spcPts val="3020"/>
              </a:lnSpc>
              <a:spcBef>
                <a:spcPts val="480"/>
              </a:spcBef>
            </a:pPr>
            <a:r>
              <a:rPr sz="2800" i="1" spc="-10" dirty="0">
                <a:solidFill>
                  <a:srgbClr val="FF0000"/>
                </a:solidFill>
                <a:latin typeface="Georgia"/>
                <a:cs typeface="Georgia"/>
              </a:rPr>
              <a:t>постановка</a:t>
            </a:r>
            <a:r>
              <a:rPr sz="2800" i="1" spc="-9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на</a:t>
            </a:r>
            <a:r>
              <a:rPr sz="2800" i="1" spc="-9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учет</a:t>
            </a:r>
            <a:r>
              <a:rPr sz="2800" i="1" spc="-6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членов</a:t>
            </a:r>
            <a:r>
              <a:rPr sz="2800" i="1" spc="-8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Georgia"/>
                <a:cs typeface="Georgia"/>
              </a:rPr>
              <a:t>Профсоюза СПИСКОМ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527" y="593293"/>
            <a:ext cx="494855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29640">
              <a:lnSpc>
                <a:spcPts val="3020"/>
              </a:lnSpc>
              <a:spcBef>
                <a:spcPts val="480"/>
              </a:spcBef>
              <a:tabLst>
                <a:tab pos="3072765" algn="l"/>
              </a:tabLst>
            </a:pPr>
            <a:r>
              <a:rPr spc="-10" dirty="0"/>
              <a:t>ПАСПОРТ</a:t>
            </a:r>
            <a:r>
              <a:rPr dirty="0"/>
              <a:t>	</a:t>
            </a:r>
            <a:r>
              <a:rPr spc="-25" dirty="0"/>
              <a:t>ППО </a:t>
            </a:r>
            <a:r>
              <a:rPr dirty="0"/>
              <a:t>ВКЛАДКА</a:t>
            </a:r>
            <a:r>
              <a:rPr spc="-140" dirty="0"/>
              <a:t> </a:t>
            </a:r>
            <a:r>
              <a:rPr dirty="0"/>
              <a:t>«СПИСОК</a:t>
            </a:r>
            <a:r>
              <a:rPr spc="-150" dirty="0"/>
              <a:t> </a:t>
            </a:r>
            <a:r>
              <a:rPr spc="-25" dirty="0"/>
              <a:t>ЧП»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89" y="1657350"/>
            <a:ext cx="12059412" cy="2886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48560" y="4791532"/>
            <a:ext cx="6812915" cy="8362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70785" marR="5080" indent="-2458720">
              <a:lnSpc>
                <a:spcPts val="3020"/>
              </a:lnSpc>
              <a:spcBef>
                <a:spcPts val="480"/>
              </a:spcBef>
            </a:pPr>
            <a:r>
              <a:rPr sz="2800" i="1" spc="-10" dirty="0">
                <a:solidFill>
                  <a:srgbClr val="FF0000"/>
                </a:solidFill>
                <a:latin typeface="Georgia"/>
                <a:cs typeface="Georgia"/>
              </a:rPr>
              <a:t>постановка</a:t>
            </a:r>
            <a:r>
              <a:rPr sz="2800" i="1" spc="-9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на</a:t>
            </a:r>
            <a:r>
              <a:rPr sz="2800" i="1" spc="-9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учет</a:t>
            </a:r>
            <a:r>
              <a:rPr sz="2800" i="1" spc="-6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членов</a:t>
            </a:r>
            <a:r>
              <a:rPr sz="2800" i="1" spc="-8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Georgia"/>
                <a:cs typeface="Georgia"/>
              </a:rPr>
              <a:t>Профсоюза СПИСКОМ</a:t>
            </a:r>
            <a:endParaRPr sz="28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9587" y="1971776"/>
            <a:ext cx="11392535" cy="3884295"/>
            <a:chOff x="509587" y="1971776"/>
            <a:chExt cx="11392535" cy="38842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587" y="1971776"/>
              <a:ext cx="11392535" cy="38837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05025" y="2705099"/>
              <a:ext cx="2952750" cy="762000"/>
            </a:xfrm>
            <a:custGeom>
              <a:avLst/>
              <a:gdLst/>
              <a:ahLst/>
              <a:cxnLst/>
              <a:rect l="l" t="t" r="r" b="b"/>
              <a:pathLst>
                <a:path w="2952750" h="762000">
                  <a:moveTo>
                    <a:pt x="0" y="762000"/>
                  </a:moveTo>
                  <a:lnTo>
                    <a:pt x="2952750" y="762000"/>
                  </a:lnTo>
                  <a:lnTo>
                    <a:pt x="29527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51321"/>
            <a:ext cx="11530330" cy="30254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76600" y="602665"/>
            <a:ext cx="525648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sp>
        <p:nvSpPr>
          <p:cNvPr id="8" name="object 8"/>
          <p:cNvSpPr/>
          <p:nvPr/>
        </p:nvSpPr>
        <p:spPr>
          <a:xfrm>
            <a:off x="520776" y="2543136"/>
            <a:ext cx="898525" cy="307975"/>
          </a:xfrm>
          <a:custGeom>
            <a:avLst/>
            <a:gdLst/>
            <a:ahLst/>
            <a:cxnLst/>
            <a:rect l="l" t="t" r="r" b="b"/>
            <a:pathLst>
              <a:path w="898525" h="307975">
                <a:moveTo>
                  <a:pt x="0" y="307886"/>
                </a:moveTo>
                <a:lnTo>
                  <a:pt x="898448" y="307886"/>
                </a:lnTo>
                <a:lnTo>
                  <a:pt x="898448" y="0"/>
                </a:lnTo>
                <a:lnTo>
                  <a:pt x="0" y="0"/>
                </a:lnTo>
                <a:lnTo>
                  <a:pt x="0" y="30788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51321"/>
            <a:ext cx="11530330" cy="30254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43200" y="408727"/>
            <a:ext cx="54864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57175" y="1619249"/>
            <a:ext cx="10012680" cy="5238750"/>
            <a:chOff x="257175" y="1619249"/>
            <a:chExt cx="10012680" cy="5238750"/>
          </a:xfrm>
        </p:grpSpPr>
        <p:sp>
          <p:nvSpPr>
            <p:cNvPr id="9" name="object 9"/>
            <p:cNvSpPr/>
            <p:nvPr/>
          </p:nvSpPr>
          <p:spPr>
            <a:xfrm>
              <a:off x="520776" y="2543136"/>
              <a:ext cx="898525" cy="307975"/>
            </a:xfrm>
            <a:custGeom>
              <a:avLst/>
              <a:gdLst/>
              <a:ahLst/>
              <a:cxnLst/>
              <a:rect l="l" t="t" r="r" b="b"/>
              <a:pathLst>
                <a:path w="898525" h="307975">
                  <a:moveTo>
                    <a:pt x="0" y="307886"/>
                  </a:moveTo>
                  <a:lnTo>
                    <a:pt x="898448" y="307886"/>
                  </a:lnTo>
                  <a:lnTo>
                    <a:pt x="898448" y="0"/>
                  </a:lnTo>
                  <a:lnTo>
                    <a:pt x="0" y="0"/>
                  </a:lnTo>
                  <a:lnTo>
                    <a:pt x="0" y="30788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75" y="1619249"/>
              <a:ext cx="10012426" cy="523874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772150" y="2703448"/>
              <a:ext cx="2162175" cy="295275"/>
            </a:xfrm>
            <a:custGeom>
              <a:avLst/>
              <a:gdLst/>
              <a:ahLst/>
              <a:cxnLst/>
              <a:rect l="l" t="t" r="r" b="b"/>
              <a:pathLst>
                <a:path w="2162175" h="295275">
                  <a:moveTo>
                    <a:pt x="147700" y="0"/>
                  </a:moveTo>
                  <a:lnTo>
                    <a:pt x="0" y="147574"/>
                  </a:lnTo>
                  <a:lnTo>
                    <a:pt x="147700" y="295275"/>
                  </a:lnTo>
                  <a:lnTo>
                    <a:pt x="147700" y="221361"/>
                  </a:lnTo>
                  <a:lnTo>
                    <a:pt x="2162175" y="221361"/>
                  </a:lnTo>
                  <a:lnTo>
                    <a:pt x="2162175" y="73787"/>
                  </a:lnTo>
                  <a:lnTo>
                    <a:pt x="147700" y="73787"/>
                  </a:lnTo>
                  <a:lnTo>
                    <a:pt x="1477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72150" y="2703448"/>
              <a:ext cx="2162175" cy="295275"/>
            </a:xfrm>
            <a:custGeom>
              <a:avLst/>
              <a:gdLst/>
              <a:ahLst/>
              <a:cxnLst/>
              <a:rect l="l" t="t" r="r" b="b"/>
              <a:pathLst>
                <a:path w="2162175" h="295275">
                  <a:moveTo>
                    <a:pt x="0" y="147574"/>
                  </a:moveTo>
                  <a:lnTo>
                    <a:pt x="147700" y="0"/>
                  </a:lnTo>
                  <a:lnTo>
                    <a:pt x="147700" y="73787"/>
                  </a:lnTo>
                  <a:lnTo>
                    <a:pt x="2162175" y="73787"/>
                  </a:lnTo>
                  <a:lnTo>
                    <a:pt x="2162175" y="221361"/>
                  </a:lnTo>
                  <a:lnTo>
                    <a:pt x="147700" y="221361"/>
                  </a:lnTo>
                  <a:lnTo>
                    <a:pt x="147700" y="295275"/>
                  </a:lnTo>
                  <a:lnTo>
                    <a:pt x="0" y="147574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51321"/>
            <a:ext cx="11530330" cy="30254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57600" y="189229"/>
            <a:ext cx="49530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57175" y="1619249"/>
            <a:ext cx="10012680" cy="5238750"/>
            <a:chOff x="257175" y="1619249"/>
            <a:chExt cx="10012680" cy="5238750"/>
          </a:xfrm>
        </p:grpSpPr>
        <p:sp>
          <p:nvSpPr>
            <p:cNvPr id="9" name="object 9"/>
            <p:cNvSpPr/>
            <p:nvPr/>
          </p:nvSpPr>
          <p:spPr>
            <a:xfrm>
              <a:off x="520776" y="2543136"/>
              <a:ext cx="898525" cy="307975"/>
            </a:xfrm>
            <a:custGeom>
              <a:avLst/>
              <a:gdLst/>
              <a:ahLst/>
              <a:cxnLst/>
              <a:rect l="l" t="t" r="r" b="b"/>
              <a:pathLst>
                <a:path w="898525" h="307975">
                  <a:moveTo>
                    <a:pt x="0" y="307886"/>
                  </a:moveTo>
                  <a:lnTo>
                    <a:pt x="898448" y="307886"/>
                  </a:lnTo>
                  <a:lnTo>
                    <a:pt x="898448" y="0"/>
                  </a:lnTo>
                  <a:lnTo>
                    <a:pt x="0" y="0"/>
                  </a:lnTo>
                  <a:lnTo>
                    <a:pt x="0" y="30788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75" y="1619249"/>
              <a:ext cx="10012426" cy="523874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772150" y="2703448"/>
              <a:ext cx="2162175" cy="295275"/>
            </a:xfrm>
            <a:custGeom>
              <a:avLst/>
              <a:gdLst/>
              <a:ahLst/>
              <a:cxnLst/>
              <a:rect l="l" t="t" r="r" b="b"/>
              <a:pathLst>
                <a:path w="2162175" h="295275">
                  <a:moveTo>
                    <a:pt x="147700" y="0"/>
                  </a:moveTo>
                  <a:lnTo>
                    <a:pt x="0" y="147574"/>
                  </a:lnTo>
                  <a:lnTo>
                    <a:pt x="147700" y="295275"/>
                  </a:lnTo>
                  <a:lnTo>
                    <a:pt x="147700" y="221361"/>
                  </a:lnTo>
                  <a:lnTo>
                    <a:pt x="2162175" y="221361"/>
                  </a:lnTo>
                  <a:lnTo>
                    <a:pt x="2162175" y="73787"/>
                  </a:lnTo>
                  <a:lnTo>
                    <a:pt x="147700" y="73787"/>
                  </a:lnTo>
                  <a:lnTo>
                    <a:pt x="1477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72150" y="2703448"/>
              <a:ext cx="2162175" cy="295275"/>
            </a:xfrm>
            <a:custGeom>
              <a:avLst/>
              <a:gdLst/>
              <a:ahLst/>
              <a:cxnLst/>
              <a:rect l="l" t="t" r="r" b="b"/>
              <a:pathLst>
                <a:path w="2162175" h="295275">
                  <a:moveTo>
                    <a:pt x="0" y="147574"/>
                  </a:moveTo>
                  <a:lnTo>
                    <a:pt x="147700" y="0"/>
                  </a:lnTo>
                  <a:lnTo>
                    <a:pt x="147700" y="73787"/>
                  </a:lnTo>
                  <a:lnTo>
                    <a:pt x="2162175" y="73787"/>
                  </a:lnTo>
                  <a:lnTo>
                    <a:pt x="2162175" y="221361"/>
                  </a:lnTo>
                  <a:lnTo>
                    <a:pt x="147700" y="221361"/>
                  </a:lnTo>
                  <a:lnTo>
                    <a:pt x="147700" y="295275"/>
                  </a:lnTo>
                  <a:lnTo>
                    <a:pt x="0" y="147574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7950" y="2067305"/>
              <a:ext cx="6924675" cy="4362069"/>
            </a:xfrm>
            <a:prstGeom prst="rect">
              <a:avLst/>
            </a:prstGeom>
          </p:spPr>
        </p:pic>
      </p:grpSp>
      <p:pic>
        <p:nvPicPr>
          <p:cNvPr id="14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4523" y="1543240"/>
            <a:ext cx="10115309" cy="524808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76600" y="173193"/>
            <a:ext cx="56388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5275" y="3133725"/>
            <a:ext cx="4768850" cy="1304925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7889" y="396879"/>
            <a:ext cx="563748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61950" y="1653413"/>
            <a:ext cx="11162665" cy="4971415"/>
            <a:chOff x="361950" y="1653413"/>
            <a:chExt cx="11162665" cy="49714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999" y="1669796"/>
              <a:ext cx="5298397" cy="2175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96667" y="3204463"/>
              <a:ext cx="282575" cy="885190"/>
            </a:xfrm>
            <a:custGeom>
              <a:avLst/>
              <a:gdLst/>
              <a:ahLst/>
              <a:cxnLst/>
              <a:rect l="l" t="t" r="r" b="b"/>
              <a:pathLst>
                <a:path w="282575" h="885189">
                  <a:moveTo>
                    <a:pt x="141096" y="0"/>
                  </a:moveTo>
                  <a:lnTo>
                    <a:pt x="0" y="140970"/>
                  </a:lnTo>
                  <a:lnTo>
                    <a:pt x="70484" y="140970"/>
                  </a:lnTo>
                  <a:lnTo>
                    <a:pt x="70484" y="885063"/>
                  </a:lnTo>
                  <a:lnTo>
                    <a:pt x="211581" y="885063"/>
                  </a:lnTo>
                  <a:lnTo>
                    <a:pt x="211581" y="140970"/>
                  </a:lnTo>
                  <a:lnTo>
                    <a:pt x="282067" y="140970"/>
                  </a:lnTo>
                  <a:lnTo>
                    <a:pt x="1410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96667" y="3204463"/>
              <a:ext cx="282575" cy="885190"/>
            </a:xfrm>
            <a:custGeom>
              <a:avLst/>
              <a:gdLst/>
              <a:ahLst/>
              <a:cxnLst/>
              <a:rect l="l" t="t" r="r" b="b"/>
              <a:pathLst>
                <a:path w="282575" h="885189">
                  <a:moveTo>
                    <a:pt x="0" y="140970"/>
                  </a:moveTo>
                  <a:lnTo>
                    <a:pt x="141096" y="0"/>
                  </a:lnTo>
                  <a:lnTo>
                    <a:pt x="282067" y="140970"/>
                  </a:lnTo>
                  <a:lnTo>
                    <a:pt x="211581" y="140970"/>
                  </a:lnTo>
                  <a:lnTo>
                    <a:pt x="211581" y="885063"/>
                  </a:lnTo>
                  <a:lnTo>
                    <a:pt x="70484" y="885063"/>
                  </a:lnTo>
                  <a:lnTo>
                    <a:pt x="70484" y="140970"/>
                  </a:lnTo>
                  <a:lnTo>
                    <a:pt x="0" y="140970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1658" y="1653413"/>
              <a:ext cx="5179766" cy="21756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101203" y="3108198"/>
              <a:ext cx="281940" cy="885190"/>
            </a:xfrm>
            <a:custGeom>
              <a:avLst/>
              <a:gdLst/>
              <a:ahLst/>
              <a:cxnLst/>
              <a:rect l="l" t="t" r="r" b="b"/>
              <a:pathLst>
                <a:path w="281940" h="885189">
                  <a:moveTo>
                    <a:pt x="140970" y="0"/>
                  </a:moveTo>
                  <a:lnTo>
                    <a:pt x="0" y="141097"/>
                  </a:lnTo>
                  <a:lnTo>
                    <a:pt x="70485" y="141097"/>
                  </a:lnTo>
                  <a:lnTo>
                    <a:pt x="70485" y="885189"/>
                  </a:lnTo>
                  <a:lnTo>
                    <a:pt x="211454" y="885189"/>
                  </a:lnTo>
                  <a:lnTo>
                    <a:pt x="211454" y="141097"/>
                  </a:lnTo>
                  <a:lnTo>
                    <a:pt x="281940" y="141097"/>
                  </a:lnTo>
                  <a:lnTo>
                    <a:pt x="14097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4972" y="4040484"/>
              <a:ext cx="6031193" cy="23781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101203" y="3108198"/>
              <a:ext cx="281940" cy="885190"/>
            </a:xfrm>
            <a:custGeom>
              <a:avLst/>
              <a:gdLst/>
              <a:ahLst/>
              <a:cxnLst/>
              <a:rect l="l" t="t" r="r" b="b"/>
              <a:pathLst>
                <a:path w="281940" h="885189">
                  <a:moveTo>
                    <a:pt x="0" y="141097"/>
                  </a:moveTo>
                  <a:lnTo>
                    <a:pt x="140970" y="0"/>
                  </a:lnTo>
                  <a:lnTo>
                    <a:pt x="281940" y="141097"/>
                  </a:lnTo>
                  <a:lnTo>
                    <a:pt x="211454" y="141097"/>
                  </a:lnTo>
                  <a:lnTo>
                    <a:pt x="211454" y="885189"/>
                  </a:lnTo>
                  <a:lnTo>
                    <a:pt x="70485" y="885189"/>
                  </a:lnTo>
                  <a:lnTo>
                    <a:pt x="70485" y="141097"/>
                  </a:lnTo>
                  <a:lnTo>
                    <a:pt x="0" y="14109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41113" y="5733186"/>
              <a:ext cx="282575" cy="885190"/>
            </a:xfrm>
            <a:custGeom>
              <a:avLst/>
              <a:gdLst/>
              <a:ahLst/>
              <a:cxnLst/>
              <a:rect l="l" t="t" r="r" b="b"/>
              <a:pathLst>
                <a:path w="282575" h="885190">
                  <a:moveTo>
                    <a:pt x="140970" y="0"/>
                  </a:moveTo>
                  <a:lnTo>
                    <a:pt x="0" y="141008"/>
                  </a:lnTo>
                  <a:lnTo>
                    <a:pt x="70485" y="141008"/>
                  </a:lnTo>
                  <a:lnTo>
                    <a:pt x="70485" y="885113"/>
                  </a:lnTo>
                  <a:lnTo>
                    <a:pt x="211582" y="885113"/>
                  </a:lnTo>
                  <a:lnTo>
                    <a:pt x="211582" y="141008"/>
                  </a:lnTo>
                  <a:lnTo>
                    <a:pt x="282066" y="141008"/>
                  </a:lnTo>
                  <a:lnTo>
                    <a:pt x="14097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41113" y="5733186"/>
              <a:ext cx="282575" cy="885190"/>
            </a:xfrm>
            <a:custGeom>
              <a:avLst/>
              <a:gdLst/>
              <a:ahLst/>
              <a:cxnLst/>
              <a:rect l="l" t="t" r="r" b="b"/>
              <a:pathLst>
                <a:path w="282575" h="885190">
                  <a:moveTo>
                    <a:pt x="0" y="141008"/>
                  </a:moveTo>
                  <a:lnTo>
                    <a:pt x="140970" y="0"/>
                  </a:lnTo>
                  <a:lnTo>
                    <a:pt x="282066" y="141008"/>
                  </a:lnTo>
                  <a:lnTo>
                    <a:pt x="211582" y="141008"/>
                  </a:lnTo>
                  <a:lnTo>
                    <a:pt x="211582" y="885113"/>
                  </a:lnTo>
                  <a:lnTo>
                    <a:pt x="70485" y="885113"/>
                  </a:lnTo>
                  <a:lnTo>
                    <a:pt x="70485" y="141008"/>
                  </a:lnTo>
                  <a:lnTo>
                    <a:pt x="0" y="14100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000" y="1888413"/>
              <a:ext cx="11124565" cy="2776220"/>
            </a:xfrm>
            <a:custGeom>
              <a:avLst/>
              <a:gdLst/>
              <a:ahLst/>
              <a:cxnLst/>
              <a:rect l="l" t="t" r="r" b="b"/>
              <a:pathLst>
                <a:path w="11124565" h="2776220">
                  <a:moveTo>
                    <a:pt x="0" y="347929"/>
                  </a:moveTo>
                  <a:lnTo>
                    <a:pt x="5335397" y="347929"/>
                  </a:lnTo>
                  <a:lnTo>
                    <a:pt x="5335397" y="19938"/>
                  </a:lnTo>
                  <a:lnTo>
                    <a:pt x="0" y="19938"/>
                  </a:lnTo>
                  <a:lnTo>
                    <a:pt x="0" y="347929"/>
                  </a:lnTo>
                  <a:close/>
                </a:path>
                <a:path w="11124565" h="2776220">
                  <a:moveTo>
                    <a:pt x="5788787" y="327990"/>
                  </a:moveTo>
                  <a:lnTo>
                    <a:pt x="11124184" y="327990"/>
                  </a:lnTo>
                  <a:lnTo>
                    <a:pt x="11124184" y="0"/>
                  </a:lnTo>
                  <a:lnTo>
                    <a:pt x="5788787" y="0"/>
                  </a:lnTo>
                  <a:lnTo>
                    <a:pt x="5788787" y="327990"/>
                  </a:lnTo>
                  <a:close/>
                </a:path>
                <a:path w="11124565" h="2776220">
                  <a:moveTo>
                    <a:pt x="2197735" y="2775788"/>
                  </a:moveTo>
                  <a:lnTo>
                    <a:pt x="8305165" y="2775788"/>
                  </a:lnTo>
                  <a:lnTo>
                    <a:pt x="8305165" y="2447798"/>
                  </a:lnTo>
                  <a:lnTo>
                    <a:pt x="2197735" y="2447798"/>
                  </a:lnTo>
                  <a:lnTo>
                    <a:pt x="2197735" y="2775788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417" y="0"/>
            <a:ext cx="1259205" cy="6858000"/>
            <a:chOff x="248417" y="0"/>
            <a:chExt cx="12592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48417" y="0"/>
              <a:ext cx="125881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2709" y="374599"/>
              <a:ext cx="379095" cy="640715"/>
            </a:xfrm>
            <a:custGeom>
              <a:avLst/>
              <a:gdLst/>
              <a:ahLst/>
              <a:cxnLst/>
              <a:rect l="l" t="t" r="r" b="b"/>
              <a:pathLst>
                <a:path w="379094" h="640715">
                  <a:moveTo>
                    <a:pt x="379076" y="0"/>
                  </a:moveTo>
                  <a:lnTo>
                    <a:pt x="0" y="73638"/>
                  </a:lnTo>
                  <a:lnTo>
                    <a:pt x="0" y="640658"/>
                  </a:lnTo>
                  <a:lnTo>
                    <a:pt x="379076" y="530199"/>
                  </a:lnTo>
                  <a:lnTo>
                    <a:pt x="3790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72709" y="374599"/>
              <a:ext cx="379095" cy="640715"/>
            </a:xfrm>
            <a:custGeom>
              <a:avLst/>
              <a:gdLst/>
              <a:ahLst/>
              <a:cxnLst/>
              <a:rect l="l" t="t" r="r" b="b"/>
              <a:pathLst>
                <a:path w="379094" h="640715">
                  <a:moveTo>
                    <a:pt x="379076" y="0"/>
                  </a:moveTo>
                  <a:lnTo>
                    <a:pt x="0" y="73638"/>
                  </a:lnTo>
                  <a:lnTo>
                    <a:pt x="0" y="640658"/>
                  </a:lnTo>
                  <a:lnTo>
                    <a:pt x="379076" y="530199"/>
                  </a:lnTo>
                  <a:lnTo>
                    <a:pt x="379076" y="0"/>
                  </a:lnTo>
                  <a:close/>
                </a:path>
              </a:pathLst>
            </a:custGeom>
            <a:ln w="7759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72709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347486" y="0"/>
                  </a:moveTo>
                  <a:lnTo>
                    <a:pt x="0" y="103094"/>
                  </a:lnTo>
                  <a:lnTo>
                    <a:pt x="0" y="670114"/>
                  </a:lnTo>
                  <a:lnTo>
                    <a:pt x="347486" y="530199"/>
                  </a:lnTo>
                  <a:lnTo>
                    <a:pt x="347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72709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347486" y="0"/>
                  </a:moveTo>
                  <a:lnTo>
                    <a:pt x="0" y="103094"/>
                  </a:lnTo>
                  <a:lnTo>
                    <a:pt x="0" y="670114"/>
                  </a:lnTo>
                  <a:lnTo>
                    <a:pt x="347486" y="530199"/>
                  </a:lnTo>
                  <a:lnTo>
                    <a:pt x="347486" y="0"/>
                  </a:lnTo>
                  <a:close/>
                </a:path>
              </a:pathLst>
            </a:custGeom>
            <a:ln w="7784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72709" y="676518"/>
              <a:ext cx="300355" cy="339090"/>
            </a:xfrm>
            <a:custGeom>
              <a:avLst/>
              <a:gdLst/>
              <a:ahLst/>
              <a:cxnLst/>
              <a:rect l="l" t="t" r="r" b="b"/>
              <a:pathLst>
                <a:path w="300355" h="339090">
                  <a:moveTo>
                    <a:pt x="300102" y="0"/>
                  </a:moveTo>
                  <a:lnTo>
                    <a:pt x="0" y="147277"/>
                  </a:lnTo>
                  <a:lnTo>
                    <a:pt x="0" y="338739"/>
                  </a:lnTo>
                  <a:lnTo>
                    <a:pt x="300102" y="191460"/>
                  </a:lnTo>
                  <a:lnTo>
                    <a:pt x="300102" y="0"/>
                  </a:lnTo>
                  <a:close/>
                </a:path>
              </a:pathLst>
            </a:custGeom>
            <a:solidFill>
              <a:srgbClr val="EB3C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2709" y="485057"/>
              <a:ext cx="300355" cy="339090"/>
            </a:xfrm>
            <a:custGeom>
              <a:avLst/>
              <a:gdLst/>
              <a:ahLst/>
              <a:cxnLst/>
              <a:rect l="l" t="t" r="r" b="b"/>
              <a:pathLst>
                <a:path w="300355" h="339090">
                  <a:moveTo>
                    <a:pt x="300102" y="0"/>
                  </a:moveTo>
                  <a:lnTo>
                    <a:pt x="0" y="154641"/>
                  </a:lnTo>
                  <a:lnTo>
                    <a:pt x="0" y="338738"/>
                  </a:lnTo>
                  <a:lnTo>
                    <a:pt x="300102" y="191460"/>
                  </a:lnTo>
                  <a:lnTo>
                    <a:pt x="300102" y="0"/>
                  </a:lnTo>
                  <a:close/>
                </a:path>
              </a:pathLst>
            </a:custGeom>
            <a:solidFill>
              <a:srgbClr val="0088E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93623" y="308330"/>
              <a:ext cx="679450" cy="707390"/>
            </a:xfrm>
            <a:custGeom>
              <a:avLst/>
              <a:gdLst/>
              <a:ahLst/>
              <a:cxnLst/>
              <a:rect l="l" t="t" r="r" b="b"/>
              <a:pathLst>
                <a:path w="679450" h="707390">
                  <a:moveTo>
                    <a:pt x="679183" y="0"/>
                  </a:moveTo>
                  <a:lnTo>
                    <a:pt x="379082" y="139915"/>
                  </a:lnTo>
                  <a:lnTo>
                    <a:pt x="0" y="66281"/>
                  </a:lnTo>
                  <a:lnTo>
                    <a:pt x="0" y="596480"/>
                  </a:lnTo>
                  <a:lnTo>
                    <a:pt x="379082" y="706932"/>
                  </a:lnTo>
                  <a:lnTo>
                    <a:pt x="379082" y="331381"/>
                  </a:lnTo>
                  <a:lnTo>
                    <a:pt x="679183" y="176733"/>
                  </a:lnTo>
                  <a:lnTo>
                    <a:pt x="679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93632" y="374599"/>
              <a:ext cx="379095" cy="640715"/>
            </a:xfrm>
            <a:custGeom>
              <a:avLst/>
              <a:gdLst/>
              <a:ahLst/>
              <a:cxnLst/>
              <a:rect l="l" t="t" r="r" b="b"/>
              <a:pathLst>
                <a:path w="379094" h="640715">
                  <a:moveTo>
                    <a:pt x="0" y="0"/>
                  </a:moveTo>
                  <a:lnTo>
                    <a:pt x="379076" y="73638"/>
                  </a:lnTo>
                  <a:lnTo>
                    <a:pt x="379076" y="640658"/>
                  </a:lnTo>
                  <a:lnTo>
                    <a:pt x="0" y="530199"/>
                  </a:lnTo>
                  <a:lnTo>
                    <a:pt x="0" y="0"/>
                  </a:lnTo>
                  <a:close/>
                </a:path>
              </a:pathLst>
            </a:custGeom>
            <a:ln w="7759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5222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0" y="0"/>
                  </a:moveTo>
                  <a:lnTo>
                    <a:pt x="0" y="530199"/>
                  </a:lnTo>
                  <a:lnTo>
                    <a:pt x="347486" y="670114"/>
                  </a:lnTo>
                  <a:lnTo>
                    <a:pt x="347486" y="1030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25222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0" y="0"/>
                  </a:moveTo>
                  <a:lnTo>
                    <a:pt x="347486" y="103094"/>
                  </a:lnTo>
                  <a:lnTo>
                    <a:pt x="347486" y="670114"/>
                  </a:lnTo>
                  <a:lnTo>
                    <a:pt x="0" y="530199"/>
                  </a:lnTo>
                  <a:lnTo>
                    <a:pt x="0" y="0"/>
                  </a:lnTo>
                  <a:close/>
                </a:path>
              </a:pathLst>
            </a:custGeom>
            <a:ln w="7784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2606" y="308324"/>
              <a:ext cx="300355" cy="707390"/>
            </a:xfrm>
            <a:custGeom>
              <a:avLst/>
              <a:gdLst/>
              <a:ahLst/>
              <a:cxnLst/>
              <a:rect l="l" t="t" r="r" b="b"/>
              <a:pathLst>
                <a:path w="300355" h="707390">
                  <a:moveTo>
                    <a:pt x="0" y="0"/>
                  </a:moveTo>
                  <a:lnTo>
                    <a:pt x="0" y="559654"/>
                  </a:lnTo>
                  <a:lnTo>
                    <a:pt x="300102" y="706933"/>
                  </a:lnTo>
                  <a:lnTo>
                    <a:pt x="300102" y="139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72606" y="308324"/>
              <a:ext cx="600710" cy="707390"/>
            </a:xfrm>
            <a:custGeom>
              <a:avLst/>
              <a:gdLst/>
              <a:ahLst/>
              <a:cxnLst/>
              <a:rect l="l" t="t" r="r" b="b"/>
              <a:pathLst>
                <a:path w="600710" h="707390">
                  <a:moveTo>
                    <a:pt x="0" y="0"/>
                  </a:moveTo>
                  <a:lnTo>
                    <a:pt x="300102" y="139913"/>
                  </a:lnTo>
                  <a:lnTo>
                    <a:pt x="300102" y="706933"/>
                  </a:lnTo>
                  <a:lnTo>
                    <a:pt x="0" y="559654"/>
                  </a:lnTo>
                  <a:lnTo>
                    <a:pt x="0" y="0"/>
                  </a:lnTo>
                  <a:close/>
                </a:path>
                <a:path w="600710" h="707390">
                  <a:moveTo>
                    <a:pt x="600204" y="0"/>
                  </a:moveTo>
                  <a:lnTo>
                    <a:pt x="300102" y="139913"/>
                  </a:lnTo>
                  <a:lnTo>
                    <a:pt x="300102" y="706933"/>
                  </a:lnTo>
                  <a:lnTo>
                    <a:pt x="600204" y="559654"/>
                  </a:lnTo>
                  <a:lnTo>
                    <a:pt x="600204" y="0"/>
                  </a:lnTo>
                  <a:close/>
                </a:path>
              </a:pathLst>
            </a:custGeom>
            <a:ln w="7630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01632" y="197859"/>
              <a:ext cx="142240" cy="353695"/>
            </a:xfrm>
            <a:custGeom>
              <a:avLst/>
              <a:gdLst/>
              <a:ahLst/>
              <a:cxnLst/>
              <a:rect l="l" t="t" r="r" b="b"/>
              <a:pathLst>
                <a:path w="142240" h="353695">
                  <a:moveTo>
                    <a:pt x="71076" y="0"/>
                  </a:moveTo>
                  <a:lnTo>
                    <a:pt x="41924" y="44487"/>
                  </a:lnTo>
                  <a:lnTo>
                    <a:pt x="19990" y="89406"/>
                  </a:lnTo>
                  <a:lnTo>
                    <a:pt x="5830" y="134497"/>
                  </a:lnTo>
                  <a:lnTo>
                    <a:pt x="0" y="179500"/>
                  </a:lnTo>
                  <a:lnTo>
                    <a:pt x="3054" y="224159"/>
                  </a:lnTo>
                  <a:lnTo>
                    <a:pt x="15548" y="268213"/>
                  </a:lnTo>
                  <a:lnTo>
                    <a:pt x="38037" y="311404"/>
                  </a:lnTo>
                  <a:lnTo>
                    <a:pt x="71076" y="353473"/>
                  </a:lnTo>
                  <a:lnTo>
                    <a:pt x="104116" y="311404"/>
                  </a:lnTo>
                  <a:lnTo>
                    <a:pt x="126605" y="268213"/>
                  </a:lnTo>
                  <a:lnTo>
                    <a:pt x="139099" y="224159"/>
                  </a:lnTo>
                  <a:lnTo>
                    <a:pt x="142153" y="179500"/>
                  </a:lnTo>
                  <a:lnTo>
                    <a:pt x="136323" y="134497"/>
                  </a:lnTo>
                  <a:lnTo>
                    <a:pt x="122163" y="89406"/>
                  </a:lnTo>
                  <a:lnTo>
                    <a:pt x="100229" y="44487"/>
                  </a:lnTo>
                  <a:lnTo>
                    <a:pt x="71076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01632" y="197859"/>
              <a:ext cx="142240" cy="353695"/>
            </a:xfrm>
            <a:custGeom>
              <a:avLst/>
              <a:gdLst/>
              <a:ahLst/>
              <a:cxnLst/>
              <a:rect l="l" t="t" r="r" b="b"/>
              <a:pathLst>
                <a:path w="142240" h="353695">
                  <a:moveTo>
                    <a:pt x="71076" y="353473"/>
                  </a:moveTo>
                  <a:lnTo>
                    <a:pt x="38037" y="311404"/>
                  </a:lnTo>
                  <a:lnTo>
                    <a:pt x="15548" y="268213"/>
                  </a:lnTo>
                  <a:lnTo>
                    <a:pt x="3054" y="224159"/>
                  </a:lnTo>
                  <a:lnTo>
                    <a:pt x="0" y="179500"/>
                  </a:lnTo>
                  <a:lnTo>
                    <a:pt x="5830" y="134497"/>
                  </a:lnTo>
                  <a:lnTo>
                    <a:pt x="19990" y="89406"/>
                  </a:lnTo>
                  <a:lnTo>
                    <a:pt x="41924" y="44487"/>
                  </a:lnTo>
                  <a:lnTo>
                    <a:pt x="71076" y="0"/>
                  </a:lnTo>
                  <a:lnTo>
                    <a:pt x="100229" y="44487"/>
                  </a:lnTo>
                  <a:lnTo>
                    <a:pt x="122163" y="89406"/>
                  </a:lnTo>
                  <a:lnTo>
                    <a:pt x="136323" y="134497"/>
                  </a:lnTo>
                  <a:lnTo>
                    <a:pt x="142153" y="179500"/>
                  </a:lnTo>
                  <a:lnTo>
                    <a:pt x="139099" y="224159"/>
                  </a:lnTo>
                  <a:lnTo>
                    <a:pt x="126605" y="268213"/>
                  </a:lnTo>
                  <a:lnTo>
                    <a:pt x="104116" y="311404"/>
                  </a:lnTo>
                  <a:lnTo>
                    <a:pt x="71076" y="353473"/>
                  </a:lnTo>
                  <a:close/>
                </a:path>
              </a:pathLst>
            </a:custGeom>
            <a:ln w="7823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72709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0"/>
                  </a:move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lnTo>
                    <a:pt x="42186" y="257333"/>
                  </a:lnTo>
                  <a:lnTo>
                    <a:pt x="79838" y="240246"/>
                  </a:lnTo>
                  <a:lnTo>
                    <a:pt x="112862" y="214875"/>
                  </a:lnTo>
                  <a:lnTo>
                    <a:pt x="141166" y="182255"/>
                  </a:lnTo>
                  <a:lnTo>
                    <a:pt x="164658" y="143423"/>
                  </a:lnTo>
                  <a:lnTo>
                    <a:pt x="183245" y="99412"/>
                  </a:lnTo>
                  <a:lnTo>
                    <a:pt x="196834" y="51259"/>
                  </a:lnTo>
                  <a:lnTo>
                    <a:pt x="205333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72709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265099"/>
                  </a:moveTo>
                  <a:lnTo>
                    <a:pt x="42186" y="257333"/>
                  </a:lnTo>
                  <a:lnTo>
                    <a:pt x="79838" y="240246"/>
                  </a:lnTo>
                  <a:lnTo>
                    <a:pt x="112862" y="214875"/>
                  </a:lnTo>
                  <a:lnTo>
                    <a:pt x="141166" y="182255"/>
                  </a:lnTo>
                  <a:lnTo>
                    <a:pt x="164658" y="143423"/>
                  </a:lnTo>
                  <a:lnTo>
                    <a:pt x="183245" y="99412"/>
                  </a:lnTo>
                  <a:lnTo>
                    <a:pt x="196834" y="51259"/>
                  </a:lnTo>
                  <a:lnTo>
                    <a:pt x="205333" y="0"/>
                  </a:ln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72709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0"/>
                  </a:move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lnTo>
                    <a:pt x="42186" y="255218"/>
                  </a:lnTo>
                  <a:lnTo>
                    <a:pt x="79838" y="237139"/>
                  </a:lnTo>
                  <a:lnTo>
                    <a:pt x="112862" y="211639"/>
                  </a:lnTo>
                  <a:lnTo>
                    <a:pt x="141166" y="179494"/>
                  </a:lnTo>
                  <a:lnTo>
                    <a:pt x="164658" y="141481"/>
                  </a:lnTo>
                  <a:lnTo>
                    <a:pt x="183245" y="98376"/>
                  </a:lnTo>
                  <a:lnTo>
                    <a:pt x="196834" y="50957"/>
                  </a:lnTo>
                  <a:lnTo>
                    <a:pt x="205333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2709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265099"/>
                  </a:moveTo>
                  <a:lnTo>
                    <a:pt x="42186" y="255218"/>
                  </a:lnTo>
                  <a:lnTo>
                    <a:pt x="79838" y="237139"/>
                  </a:lnTo>
                  <a:lnTo>
                    <a:pt x="112862" y="211639"/>
                  </a:lnTo>
                  <a:lnTo>
                    <a:pt x="141166" y="179494"/>
                  </a:lnTo>
                  <a:lnTo>
                    <a:pt x="164658" y="141481"/>
                  </a:lnTo>
                  <a:lnTo>
                    <a:pt x="183245" y="98376"/>
                  </a:lnTo>
                  <a:lnTo>
                    <a:pt x="196834" y="50957"/>
                  </a:lnTo>
                  <a:lnTo>
                    <a:pt x="205333" y="0"/>
                  </a:ln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67375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0"/>
                  </a:moveTo>
                  <a:lnTo>
                    <a:pt x="8498" y="51259"/>
                  </a:lnTo>
                  <a:lnTo>
                    <a:pt x="22088" y="99412"/>
                  </a:lnTo>
                  <a:lnTo>
                    <a:pt x="40674" y="143423"/>
                  </a:lnTo>
                  <a:lnTo>
                    <a:pt x="64166" y="182255"/>
                  </a:lnTo>
                  <a:lnTo>
                    <a:pt x="92470" y="214875"/>
                  </a:lnTo>
                  <a:lnTo>
                    <a:pt x="125495" y="240246"/>
                  </a:lnTo>
                  <a:lnTo>
                    <a:pt x="163146" y="257333"/>
                  </a:lnTo>
                  <a:lnTo>
                    <a:pt x="205333" y="265099"/>
                  </a:lnTo>
                  <a:lnTo>
                    <a:pt x="202016" y="219880"/>
                  </a:lnTo>
                  <a:lnTo>
                    <a:pt x="192129" y="178113"/>
                  </a:lnTo>
                  <a:lnTo>
                    <a:pt x="175764" y="139798"/>
                  </a:lnTo>
                  <a:lnTo>
                    <a:pt x="153012" y="104935"/>
                  </a:lnTo>
                  <a:lnTo>
                    <a:pt x="123968" y="73523"/>
                  </a:lnTo>
                  <a:lnTo>
                    <a:pt x="88722" y="45563"/>
                  </a:lnTo>
                  <a:lnTo>
                    <a:pt x="47369" y="21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67375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265099"/>
                  </a:moveTo>
                  <a:lnTo>
                    <a:pt x="163146" y="257333"/>
                  </a:lnTo>
                  <a:lnTo>
                    <a:pt x="125495" y="240246"/>
                  </a:lnTo>
                  <a:lnTo>
                    <a:pt x="92470" y="214875"/>
                  </a:lnTo>
                  <a:lnTo>
                    <a:pt x="64166" y="182255"/>
                  </a:lnTo>
                  <a:lnTo>
                    <a:pt x="40674" y="143423"/>
                  </a:lnTo>
                  <a:lnTo>
                    <a:pt x="22088" y="99412"/>
                  </a:lnTo>
                  <a:lnTo>
                    <a:pt x="8498" y="51259"/>
                  </a:lnTo>
                  <a:lnTo>
                    <a:pt x="0" y="0"/>
                  </a:lnTo>
                  <a:lnTo>
                    <a:pt x="47369" y="21056"/>
                  </a:lnTo>
                  <a:lnTo>
                    <a:pt x="88722" y="45563"/>
                  </a:lnTo>
                  <a:lnTo>
                    <a:pt x="123968" y="73523"/>
                  </a:lnTo>
                  <a:lnTo>
                    <a:pt x="153012" y="104935"/>
                  </a:lnTo>
                  <a:lnTo>
                    <a:pt x="175764" y="139798"/>
                  </a:lnTo>
                  <a:lnTo>
                    <a:pt x="192129" y="178113"/>
                  </a:lnTo>
                  <a:lnTo>
                    <a:pt x="202016" y="219880"/>
                  </a:lnTo>
                  <a:lnTo>
                    <a:pt x="205333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67375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0"/>
                  </a:moveTo>
                  <a:lnTo>
                    <a:pt x="8498" y="50957"/>
                  </a:lnTo>
                  <a:lnTo>
                    <a:pt x="22088" y="98376"/>
                  </a:lnTo>
                  <a:lnTo>
                    <a:pt x="40674" y="141481"/>
                  </a:lnTo>
                  <a:lnTo>
                    <a:pt x="64166" y="179494"/>
                  </a:lnTo>
                  <a:lnTo>
                    <a:pt x="92470" y="211639"/>
                  </a:lnTo>
                  <a:lnTo>
                    <a:pt x="125495" y="237139"/>
                  </a:lnTo>
                  <a:lnTo>
                    <a:pt x="163146" y="255218"/>
                  </a:lnTo>
                  <a:lnTo>
                    <a:pt x="205333" y="265099"/>
                  </a:lnTo>
                  <a:lnTo>
                    <a:pt x="202016" y="219880"/>
                  </a:lnTo>
                  <a:lnTo>
                    <a:pt x="192129" y="178113"/>
                  </a:lnTo>
                  <a:lnTo>
                    <a:pt x="175764" y="139798"/>
                  </a:lnTo>
                  <a:lnTo>
                    <a:pt x="153012" y="104935"/>
                  </a:lnTo>
                  <a:lnTo>
                    <a:pt x="123968" y="73523"/>
                  </a:lnTo>
                  <a:lnTo>
                    <a:pt x="88722" y="45563"/>
                  </a:lnTo>
                  <a:lnTo>
                    <a:pt x="47369" y="21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67375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265099"/>
                  </a:moveTo>
                  <a:lnTo>
                    <a:pt x="163146" y="255218"/>
                  </a:lnTo>
                  <a:lnTo>
                    <a:pt x="125495" y="237139"/>
                  </a:lnTo>
                  <a:lnTo>
                    <a:pt x="92470" y="211639"/>
                  </a:lnTo>
                  <a:lnTo>
                    <a:pt x="64166" y="179494"/>
                  </a:lnTo>
                  <a:lnTo>
                    <a:pt x="40674" y="141481"/>
                  </a:lnTo>
                  <a:lnTo>
                    <a:pt x="22088" y="98376"/>
                  </a:lnTo>
                  <a:lnTo>
                    <a:pt x="8498" y="50957"/>
                  </a:lnTo>
                  <a:lnTo>
                    <a:pt x="0" y="0"/>
                  </a:lnTo>
                  <a:lnTo>
                    <a:pt x="47369" y="21056"/>
                  </a:lnTo>
                  <a:lnTo>
                    <a:pt x="88722" y="45563"/>
                  </a:lnTo>
                  <a:lnTo>
                    <a:pt x="123968" y="73523"/>
                  </a:lnTo>
                  <a:lnTo>
                    <a:pt x="153012" y="104935"/>
                  </a:lnTo>
                  <a:lnTo>
                    <a:pt x="175764" y="139798"/>
                  </a:lnTo>
                  <a:lnTo>
                    <a:pt x="192129" y="178113"/>
                  </a:lnTo>
                  <a:lnTo>
                    <a:pt x="202016" y="219880"/>
                  </a:lnTo>
                  <a:lnTo>
                    <a:pt x="205333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72709" y="492421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522836"/>
                  </a:moveTo>
                  <a:lnTo>
                    <a:pt x="0" y="0"/>
                  </a:lnTo>
                </a:path>
              </a:pathLst>
            </a:custGeom>
            <a:ln w="7897">
              <a:solidFill>
                <a:srgbClr val="009D4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90915" y="1089111"/>
            <a:ext cx="422909" cy="56172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Общий</a:t>
            </a:r>
            <a:r>
              <a:rPr kumimoji="0" sz="2800" b="1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алгоритм</a:t>
            </a: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работы</a:t>
            </a:r>
            <a:r>
              <a:rPr kumimoji="0" sz="2800" b="1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в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АИС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2519" y="246633"/>
            <a:ext cx="10297795" cy="5675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Установка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1С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тонкий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клиент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Получение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логина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пароля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Формирование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реестра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ТОП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Заполнение</a:t>
            </a:r>
            <a:r>
              <a:rPr kumimoji="0" sz="2300" b="1" i="0" u="none" strike="noStrike" kern="0" cap="none" spc="-8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обязательных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полей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паспорта</a:t>
            </a:r>
            <a:r>
              <a:rPr kumimoji="0" sz="2300" b="1" i="0" u="none" strike="noStrike" kern="0" cap="none" spc="-6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ТОП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15748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Заполнение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вкладки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«Председатель»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паспорте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ППО,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входящих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структуру ТОП=организация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их</a:t>
            </a:r>
            <a:r>
              <a:rPr kumimoji="0" sz="2300" b="1" i="0" u="none" strike="noStrike" kern="0" cap="none" spc="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доступа</a:t>
            </a:r>
            <a:r>
              <a:rPr kumimoji="0" sz="2300" b="1" i="0" u="none" strike="noStrike" kern="0" cap="none" spc="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Заполнение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паспорта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ППО,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первую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очередь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вкладки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«Организация»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21005" marR="0" lvl="0" indent="-4089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21005" algn="l"/>
                <a:tab pos="42164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Постановка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электронный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учет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ЧП=заполнение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обязательных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полей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учетной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карточки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ЧП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8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Подписание</a:t>
            </a:r>
            <a:r>
              <a:rPr kumimoji="0" sz="2300" b="1" i="0" u="none" strike="noStrike" kern="0" cap="none" spc="-9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ЧП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согласий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обработку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персональных</a:t>
            </a:r>
            <a:r>
              <a:rPr kumimoji="0" sz="2300" b="1" i="0" u="none" strike="noStrike" kern="0" cap="none" spc="-6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данных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организациями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Профсоюзом,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получение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от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сообщений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информационного</a:t>
            </a:r>
            <a:r>
              <a:rPr kumimoji="0" sz="2300" b="1" i="0" u="none" strike="noStrike" kern="0" cap="none" spc="-8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рекламного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характера,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участие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ФБП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Profcards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04800" marR="203200" lvl="0" indent="-304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>
                <a:tab pos="3048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Проставление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отметок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получении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согласий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от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ЧП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учетных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карточках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ЧП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 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1484" marR="0" lvl="0" indent="-4394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>
                <a:tab pos="45212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Регистрация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ЧП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ФБП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Profcards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сайте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и/или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МП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Profcards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86715" marR="0" lvl="0" indent="-37465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>
                <a:tab pos="38735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Формирование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статистического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отчета в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25" normalizeH="0" baseline="0" noProof="0" dirty="0" smtClean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3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24910" y="315645"/>
            <a:ext cx="549529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41325" y="1531558"/>
            <a:ext cx="9232900" cy="5022215"/>
            <a:chOff x="441325" y="1531558"/>
            <a:chExt cx="9232900" cy="50222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4241" y="1531558"/>
              <a:ext cx="7859729" cy="50059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7675" y="4410074"/>
              <a:ext cx="1377950" cy="447675"/>
            </a:xfrm>
            <a:custGeom>
              <a:avLst/>
              <a:gdLst/>
              <a:ahLst/>
              <a:cxnLst/>
              <a:rect l="l" t="t" r="r" b="b"/>
              <a:pathLst>
                <a:path w="1377950" h="447675">
                  <a:moveTo>
                    <a:pt x="1153922" y="0"/>
                  </a:moveTo>
                  <a:lnTo>
                    <a:pt x="1153922" y="111887"/>
                  </a:lnTo>
                  <a:lnTo>
                    <a:pt x="0" y="111887"/>
                  </a:lnTo>
                  <a:lnTo>
                    <a:pt x="0" y="335788"/>
                  </a:lnTo>
                  <a:lnTo>
                    <a:pt x="1153922" y="335788"/>
                  </a:lnTo>
                  <a:lnTo>
                    <a:pt x="1153922" y="447675"/>
                  </a:lnTo>
                  <a:lnTo>
                    <a:pt x="1377695" y="223774"/>
                  </a:lnTo>
                  <a:lnTo>
                    <a:pt x="11539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7675" y="4410074"/>
              <a:ext cx="1377950" cy="447675"/>
            </a:xfrm>
            <a:custGeom>
              <a:avLst/>
              <a:gdLst/>
              <a:ahLst/>
              <a:cxnLst/>
              <a:rect l="l" t="t" r="r" b="b"/>
              <a:pathLst>
                <a:path w="1377950" h="447675">
                  <a:moveTo>
                    <a:pt x="0" y="111887"/>
                  </a:moveTo>
                  <a:lnTo>
                    <a:pt x="1153922" y="111887"/>
                  </a:lnTo>
                  <a:lnTo>
                    <a:pt x="1153922" y="0"/>
                  </a:lnTo>
                  <a:lnTo>
                    <a:pt x="1377695" y="223774"/>
                  </a:lnTo>
                  <a:lnTo>
                    <a:pt x="1153922" y="447675"/>
                  </a:lnTo>
                  <a:lnTo>
                    <a:pt x="1153922" y="335788"/>
                  </a:lnTo>
                  <a:lnTo>
                    <a:pt x="0" y="335788"/>
                  </a:lnTo>
                  <a:lnTo>
                    <a:pt x="0" y="11188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43775" y="4410074"/>
              <a:ext cx="1377950" cy="447675"/>
            </a:xfrm>
            <a:custGeom>
              <a:avLst/>
              <a:gdLst/>
              <a:ahLst/>
              <a:cxnLst/>
              <a:rect l="l" t="t" r="r" b="b"/>
              <a:pathLst>
                <a:path w="1377950" h="447675">
                  <a:moveTo>
                    <a:pt x="223900" y="0"/>
                  </a:moveTo>
                  <a:lnTo>
                    <a:pt x="0" y="223774"/>
                  </a:lnTo>
                  <a:lnTo>
                    <a:pt x="223900" y="447675"/>
                  </a:lnTo>
                  <a:lnTo>
                    <a:pt x="223900" y="335788"/>
                  </a:lnTo>
                  <a:lnTo>
                    <a:pt x="1377696" y="335788"/>
                  </a:lnTo>
                  <a:lnTo>
                    <a:pt x="1377696" y="111887"/>
                  </a:lnTo>
                  <a:lnTo>
                    <a:pt x="223900" y="111887"/>
                  </a:lnTo>
                  <a:lnTo>
                    <a:pt x="2239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3775" y="4410074"/>
              <a:ext cx="1377950" cy="447675"/>
            </a:xfrm>
            <a:custGeom>
              <a:avLst/>
              <a:gdLst/>
              <a:ahLst/>
              <a:cxnLst/>
              <a:rect l="l" t="t" r="r" b="b"/>
              <a:pathLst>
                <a:path w="1377950" h="447675">
                  <a:moveTo>
                    <a:pt x="1377696" y="335788"/>
                  </a:moveTo>
                  <a:lnTo>
                    <a:pt x="223900" y="335788"/>
                  </a:lnTo>
                  <a:lnTo>
                    <a:pt x="223900" y="447675"/>
                  </a:lnTo>
                  <a:lnTo>
                    <a:pt x="0" y="223774"/>
                  </a:lnTo>
                  <a:lnTo>
                    <a:pt x="223900" y="0"/>
                  </a:lnTo>
                  <a:lnTo>
                    <a:pt x="223900" y="111887"/>
                  </a:lnTo>
                  <a:lnTo>
                    <a:pt x="1377696" y="111887"/>
                  </a:lnTo>
                  <a:lnTo>
                    <a:pt x="1377696" y="33578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40546" y="5194172"/>
              <a:ext cx="1033144" cy="1083945"/>
            </a:xfrm>
            <a:custGeom>
              <a:avLst/>
              <a:gdLst/>
              <a:ahLst/>
              <a:cxnLst/>
              <a:rect l="l" t="t" r="r" b="b"/>
              <a:pathLst>
                <a:path w="1033145" h="1083945">
                  <a:moveTo>
                    <a:pt x="10922" y="0"/>
                  </a:moveTo>
                  <a:lnTo>
                    <a:pt x="0" y="316356"/>
                  </a:lnTo>
                  <a:lnTo>
                    <a:pt x="81787" y="239902"/>
                  </a:lnTo>
                  <a:lnTo>
                    <a:pt x="869314" y="1083348"/>
                  </a:lnTo>
                  <a:lnTo>
                    <a:pt x="1032891" y="930592"/>
                  </a:lnTo>
                  <a:lnTo>
                    <a:pt x="245491" y="87121"/>
                  </a:lnTo>
                  <a:lnTo>
                    <a:pt x="327278" y="10794"/>
                  </a:lnTo>
                  <a:lnTo>
                    <a:pt x="109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40546" y="5194172"/>
              <a:ext cx="1033144" cy="1083945"/>
            </a:xfrm>
            <a:custGeom>
              <a:avLst/>
              <a:gdLst/>
              <a:ahLst/>
              <a:cxnLst/>
              <a:rect l="l" t="t" r="r" b="b"/>
              <a:pathLst>
                <a:path w="1033145" h="1083945">
                  <a:moveTo>
                    <a:pt x="869314" y="1083348"/>
                  </a:moveTo>
                  <a:lnTo>
                    <a:pt x="81787" y="239902"/>
                  </a:lnTo>
                  <a:lnTo>
                    <a:pt x="0" y="316356"/>
                  </a:lnTo>
                  <a:lnTo>
                    <a:pt x="10922" y="0"/>
                  </a:lnTo>
                  <a:lnTo>
                    <a:pt x="327278" y="10794"/>
                  </a:lnTo>
                  <a:lnTo>
                    <a:pt x="245491" y="87121"/>
                  </a:lnTo>
                  <a:lnTo>
                    <a:pt x="1032891" y="930592"/>
                  </a:lnTo>
                  <a:lnTo>
                    <a:pt x="869314" y="108334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40153" y="2514955"/>
              <a:ext cx="6642100" cy="409575"/>
            </a:xfrm>
            <a:custGeom>
              <a:avLst/>
              <a:gdLst/>
              <a:ahLst/>
              <a:cxnLst/>
              <a:rect l="l" t="t" r="r" b="b"/>
              <a:pathLst>
                <a:path w="6642100" h="409575">
                  <a:moveTo>
                    <a:pt x="0" y="409219"/>
                  </a:moveTo>
                  <a:lnTo>
                    <a:pt x="6641846" y="409219"/>
                  </a:lnTo>
                  <a:lnTo>
                    <a:pt x="6641846" y="0"/>
                  </a:lnTo>
                  <a:lnTo>
                    <a:pt x="0" y="0"/>
                  </a:lnTo>
                  <a:lnTo>
                    <a:pt x="0" y="409219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4675" y="5276850"/>
              <a:ext cx="4943475" cy="11525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036316" y="5197411"/>
              <a:ext cx="5132705" cy="1337310"/>
            </a:xfrm>
            <a:custGeom>
              <a:avLst/>
              <a:gdLst/>
              <a:ahLst/>
              <a:cxnLst/>
              <a:rect l="l" t="t" r="r" b="b"/>
              <a:pathLst>
                <a:path w="5132705" h="1337309">
                  <a:moveTo>
                    <a:pt x="0" y="1336802"/>
                  </a:moveTo>
                  <a:lnTo>
                    <a:pt x="5132705" y="1336802"/>
                  </a:lnTo>
                  <a:lnTo>
                    <a:pt x="5132705" y="0"/>
                  </a:lnTo>
                  <a:lnTo>
                    <a:pt x="0" y="0"/>
                  </a:lnTo>
                  <a:lnTo>
                    <a:pt x="0" y="133680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725" y="1466734"/>
            <a:ext cx="6524625" cy="539126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19400" y="268357"/>
            <a:ext cx="62484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806742" y="1466848"/>
            <a:ext cx="10348595" cy="5391150"/>
            <a:chOff x="806742" y="1466848"/>
            <a:chExt cx="10348595" cy="5391150"/>
          </a:xfrm>
        </p:grpSpPr>
        <p:sp>
          <p:nvSpPr>
            <p:cNvPr id="9" name="object 9"/>
            <p:cNvSpPr/>
            <p:nvPr/>
          </p:nvSpPr>
          <p:spPr>
            <a:xfrm>
              <a:off x="3988053" y="2285517"/>
              <a:ext cx="850900" cy="314960"/>
            </a:xfrm>
            <a:custGeom>
              <a:avLst/>
              <a:gdLst/>
              <a:ahLst/>
              <a:cxnLst/>
              <a:rect l="l" t="t" r="r" b="b"/>
              <a:pathLst>
                <a:path w="850900" h="314960">
                  <a:moveTo>
                    <a:pt x="0" y="314807"/>
                  </a:moveTo>
                  <a:lnTo>
                    <a:pt x="850607" y="314807"/>
                  </a:lnTo>
                  <a:lnTo>
                    <a:pt x="850607" y="0"/>
                  </a:lnTo>
                  <a:lnTo>
                    <a:pt x="0" y="0"/>
                  </a:lnTo>
                  <a:lnTo>
                    <a:pt x="0" y="314807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742" y="1466848"/>
              <a:ext cx="10348595" cy="53911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24649" y="4067175"/>
              <a:ext cx="1047750" cy="381000"/>
            </a:xfrm>
            <a:custGeom>
              <a:avLst/>
              <a:gdLst/>
              <a:ahLst/>
              <a:cxnLst/>
              <a:rect l="l" t="t" r="r" b="b"/>
              <a:pathLst>
                <a:path w="1047750" h="381000">
                  <a:moveTo>
                    <a:pt x="0" y="381000"/>
                  </a:moveTo>
                  <a:lnTo>
                    <a:pt x="1047750" y="381000"/>
                  </a:lnTo>
                  <a:lnTo>
                    <a:pt x="104775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283" y="1581059"/>
            <a:ext cx="11535357" cy="452446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9499" y="94030"/>
            <a:ext cx="5653901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sp>
        <p:nvSpPr>
          <p:cNvPr id="8" name="object 8"/>
          <p:cNvSpPr/>
          <p:nvPr/>
        </p:nvSpPr>
        <p:spPr>
          <a:xfrm>
            <a:off x="540042" y="4895875"/>
            <a:ext cx="908050" cy="314960"/>
          </a:xfrm>
          <a:custGeom>
            <a:avLst/>
            <a:gdLst/>
            <a:ahLst/>
            <a:cxnLst/>
            <a:rect l="l" t="t" r="r" b="b"/>
            <a:pathLst>
              <a:path w="908050" h="314960">
                <a:moveTo>
                  <a:pt x="0" y="314807"/>
                </a:moveTo>
                <a:lnTo>
                  <a:pt x="907757" y="314807"/>
                </a:lnTo>
                <a:lnTo>
                  <a:pt x="907757" y="0"/>
                </a:lnTo>
                <a:lnTo>
                  <a:pt x="0" y="0"/>
                </a:lnTo>
                <a:lnTo>
                  <a:pt x="0" y="314807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9324" y="4218203"/>
            <a:ext cx="1400175" cy="314960"/>
          </a:xfrm>
          <a:custGeom>
            <a:avLst/>
            <a:gdLst/>
            <a:ahLst/>
            <a:cxnLst/>
            <a:rect l="l" t="t" r="r" b="b"/>
            <a:pathLst>
              <a:path w="1400175" h="314960">
                <a:moveTo>
                  <a:pt x="0" y="314807"/>
                </a:moveTo>
                <a:lnTo>
                  <a:pt x="1400175" y="314807"/>
                </a:lnTo>
                <a:lnTo>
                  <a:pt x="1400175" y="0"/>
                </a:lnTo>
                <a:lnTo>
                  <a:pt x="0" y="0"/>
                </a:lnTo>
                <a:lnTo>
                  <a:pt x="0" y="314807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466088" y="5296280"/>
            <a:ext cx="1087755" cy="821690"/>
            <a:chOff x="1466088" y="5296280"/>
            <a:chExt cx="1087755" cy="821690"/>
          </a:xfrm>
        </p:grpSpPr>
        <p:sp>
          <p:nvSpPr>
            <p:cNvPr id="11" name="object 11"/>
            <p:cNvSpPr/>
            <p:nvPr/>
          </p:nvSpPr>
          <p:spPr>
            <a:xfrm>
              <a:off x="1472438" y="5302630"/>
              <a:ext cx="1075055" cy="808990"/>
            </a:xfrm>
            <a:custGeom>
              <a:avLst/>
              <a:gdLst/>
              <a:ahLst/>
              <a:cxnLst/>
              <a:rect l="l" t="t" r="r" b="b"/>
              <a:pathLst>
                <a:path w="1075055" h="808989">
                  <a:moveTo>
                    <a:pt x="257429" y="0"/>
                  </a:moveTo>
                  <a:lnTo>
                    <a:pt x="0" y="52070"/>
                  </a:lnTo>
                  <a:lnTo>
                    <a:pt x="51943" y="309486"/>
                  </a:lnTo>
                  <a:lnTo>
                    <a:pt x="103378" y="232156"/>
                  </a:lnTo>
                  <a:lnTo>
                    <a:pt x="972438" y="808812"/>
                  </a:lnTo>
                  <a:lnTo>
                    <a:pt x="1075055" y="654050"/>
                  </a:lnTo>
                  <a:lnTo>
                    <a:pt x="205994" y="77343"/>
                  </a:lnTo>
                  <a:lnTo>
                    <a:pt x="2574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72438" y="5302630"/>
              <a:ext cx="1075055" cy="808990"/>
            </a:xfrm>
            <a:custGeom>
              <a:avLst/>
              <a:gdLst/>
              <a:ahLst/>
              <a:cxnLst/>
              <a:rect l="l" t="t" r="r" b="b"/>
              <a:pathLst>
                <a:path w="1075055" h="808989">
                  <a:moveTo>
                    <a:pt x="0" y="52070"/>
                  </a:moveTo>
                  <a:lnTo>
                    <a:pt x="257429" y="0"/>
                  </a:lnTo>
                  <a:lnTo>
                    <a:pt x="205994" y="77343"/>
                  </a:lnTo>
                  <a:lnTo>
                    <a:pt x="1075055" y="654050"/>
                  </a:lnTo>
                  <a:lnTo>
                    <a:pt x="972438" y="808812"/>
                  </a:lnTo>
                  <a:lnTo>
                    <a:pt x="103378" y="232156"/>
                  </a:lnTo>
                  <a:lnTo>
                    <a:pt x="51943" y="309486"/>
                  </a:lnTo>
                  <a:lnTo>
                    <a:pt x="0" y="52070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661536" y="1478851"/>
            <a:ext cx="6216015" cy="4970145"/>
            <a:chOff x="3661536" y="1478851"/>
            <a:chExt cx="6216015" cy="49701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899" y="1540624"/>
              <a:ext cx="5942965" cy="4648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690111" y="1507426"/>
              <a:ext cx="6158865" cy="4912995"/>
            </a:xfrm>
            <a:custGeom>
              <a:avLst/>
              <a:gdLst/>
              <a:ahLst/>
              <a:cxnLst/>
              <a:rect l="l" t="t" r="r" b="b"/>
              <a:pathLst>
                <a:path w="6158865" h="4912995">
                  <a:moveTo>
                    <a:pt x="0" y="4912487"/>
                  </a:moveTo>
                  <a:lnTo>
                    <a:pt x="6158738" y="4912487"/>
                  </a:lnTo>
                  <a:lnTo>
                    <a:pt x="6158738" y="0"/>
                  </a:lnTo>
                  <a:lnTo>
                    <a:pt x="0" y="0"/>
                  </a:lnTo>
                  <a:lnTo>
                    <a:pt x="0" y="4912487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32383" y="227053"/>
            <a:ext cx="5073417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81000" y="1491614"/>
            <a:ext cx="11514455" cy="4994910"/>
            <a:chOff x="381000" y="1491614"/>
            <a:chExt cx="11514455" cy="4994910"/>
          </a:xfrm>
        </p:grpSpPr>
        <p:sp>
          <p:nvSpPr>
            <p:cNvPr id="8" name="object 8"/>
            <p:cNvSpPr/>
            <p:nvPr/>
          </p:nvSpPr>
          <p:spPr>
            <a:xfrm>
              <a:off x="2781300" y="4322965"/>
              <a:ext cx="629285" cy="268605"/>
            </a:xfrm>
            <a:custGeom>
              <a:avLst/>
              <a:gdLst/>
              <a:ahLst/>
              <a:cxnLst/>
              <a:rect l="l" t="t" r="r" b="b"/>
              <a:pathLst>
                <a:path w="629285" h="268604">
                  <a:moveTo>
                    <a:pt x="0" y="268084"/>
                  </a:moveTo>
                  <a:lnTo>
                    <a:pt x="628700" y="268084"/>
                  </a:lnTo>
                  <a:lnTo>
                    <a:pt x="628700" y="0"/>
                  </a:lnTo>
                  <a:lnTo>
                    <a:pt x="0" y="0"/>
                  </a:lnTo>
                  <a:lnTo>
                    <a:pt x="0" y="26808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0150" y="1638299"/>
              <a:ext cx="9723755" cy="48482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19200" y="2514600"/>
              <a:ext cx="1809750" cy="466725"/>
            </a:xfrm>
            <a:custGeom>
              <a:avLst/>
              <a:gdLst/>
              <a:ahLst/>
              <a:cxnLst/>
              <a:rect l="l" t="t" r="r" b="b"/>
              <a:pathLst>
                <a:path w="1809750" h="466725">
                  <a:moveTo>
                    <a:pt x="0" y="466725"/>
                  </a:moveTo>
                  <a:lnTo>
                    <a:pt x="1809750" y="466725"/>
                  </a:lnTo>
                  <a:lnTo>
                    <a:pt x="1809750" y="0"/>
                  </a:lnTo>
                  <a:lnTo>
                    <a:pt x="0" y="0"/>
                  </a:lnTo>
                  <a:lnTo>
                    <a:pt x="0" y="46672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57576" y="2924301"/>
              <a:ext cx="1565910" cy="1395730"/>
            </a:xfrm>
            <a:custGeom>
              <a:avLst/>
              <a:gdLst/>
              <a:ahLst/>
              <a:cxnLst/>
              <a:rect l="l" t="t" r="r" b="b"/>
              <a:pathLst>
                <a:path w="1565910" h="1395729">
                  <a:moveTo>
                    <a:pt x="382650" y="0"/>
                  </a:moveTo>
                  <a:lnTo>
                    <a:pt x="0" y="30099"/>
                  </a:lnTo>
                  <a:lnTo>
                    <a:pt x="30099" y="412750"/>
                  </a:lnTo>
                  <a:lnTo>
                    <a:pt x="118237" y="309625"/>
                  </a:lnTo>
                  <a:lnTo>
                    <a:pt x="1389379" y="1395222"/>
                  </a:lnTo>
                  <a:lnTo>
                    <a:pt x="1565656" y="1188847"/>
                  </a:lnTo>
                  <a:lnTo>
                    <a:pt x="294513" y="103124"/>
                  </a:lnTo>
                  <a:lnTo>
                    <a:pt x="382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57576" y="2924301"/>
              <a:ext cx="1565910" cy="1395730"/>
            </a:xfrm>
            <a:custGeom>
              <a:avLst/>
              <a:gdLst/>
              <a:ahLst/>
              <a:cxnLst/>
              <a:rect l="l" t="t" r="r" b="b"/>
              <a:pathLst>
                <a:path w="1565910" h="1395729">
                  <a:moveTo>
                    <a:pt x="0" y="30099"/>
                  </a:moveTo>
                  <a:lnTo>
                    <a:pt x="382650" y="0"/>
                  </a:lnTo>
                  <a:lnTo>
                    <a:pt x="294513" y="103124"/>
                  </a:lnTo>
                  <a:lnTo>
                    <a:pt x="1565656" y="1188847"/>
                  </a:lnTo>
                  <a:lnTo>
                    <a:pt x="1389379" y="1395222"/>
                  </a:lnTo>
                  <a:lnTo>
                    <a:pt x="118237" y="309625"/>
                  </a:lnTo>
                  <a:lnTo>
                    <a:pt x="30099" y="412750"/>
                  </a:lnTo>
                  <a:lnTo>
                    <a:pt x="0" y="3009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1491614"/>
              <a:ext cx="11514455" cy="499491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5325" y="5353049"/>
              <a:ext cx="10839450" cy="838200"/>
            </a:xfrm>
            <a:custGeom>
              <a:avLst/>
              <a:gdLst/>
              <a:ahLst/>
              <a:cxnLst/>
              <a:rect l="l" t="t" r="r" b="b"/>
              <a:pathLst>
                <a:path w="10839450" h="838200">
                  <a:moveTo>
                    <a:pt x="0" y="838200"/>
                  </a:moveTo>
                  <a:lnTo>
                    <a:pt x="10839450" y="838200"/>
                  </a:lnTo>
                  <a:lnTo>
                    <a:pt x="10839450" y="0"/>
                  </a:lnTo>
                  <a:lnTo>
                    <a:pt x="0" y="0"/>
                  </a:lnTo>
                  <a:lnTo>
                    <a:pt x="0" y="8382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1590675"/>
            <a:ext cx="11639086" cy="38290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43200" y="244048"/>
            <a:ext cx="525648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sp>
        <p:nvSpPr>
          <p:cNvPr id="8" name="object 8"/>
          <p:cNvSpPr/>
          <p:nvPr/>
        </p:nvSpPr>
        <p:spPr>
          <a:xfrm>
            <a:off x="4991100" y="2969577"/>
            <a:ext cx="1419225" cy="431165"/>
          </a:xfrm>
          <a:custGeom>
            <a:avLst/>
            <a:gdLst/>
            <a:ahLst/>
            <a:cxnLst/>
            <a:rect l="l" t="t" r="r" b="b"/>
            <a:pathLst>
              <a:path w="1419225" h="431164">
                <a:moveTo>
                  <a:pt x="0" y="430847"/>
                </a:moveTo>
                <a:lnTo>
                  <a:pt x="1419225" y="430847"/>
                </a:lnTo>
                <a:lnTo>
                  <a:pt x="1419225" y="0"/>
                </a:lnTo>
                <a:lnTo>
                  <a:pt x="0" y="0"/>
                </a:lnTo>
                <a:lnTo>
                  <a:pt x="0" y="430847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4925" y="3500373"/>
            <a:ext cx="4244975" cy="1819275"/>
          </a:xfrm>
          <a:prstGeom prst="rect">
            <a:avLst/>
          </a:prstGeom>
        </p:spPr>
      </p:pic>
      <p:pic>
        <p:nvPicPr>
          <p:cNvPr id="1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020" y="1859788"/>
            <a:ext cx="5681999" cy="248132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2383" y="381050"/>
            <a:ext cx="5454417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723900" marR="5080" indent="-6350">
              <a:lnSpc>
                <a:spcPts val="3020"/>
              </a:lnSpc>
              <a:spcBef>
                <a:spcPts val="480"/>
              </a:spcBef>
            </a:pPr>
            <a:r>
              <a:rPr dirty="0"/>
              <a:t>УЧЕТНАЯ</a:t>
            </a:r>
            <a:r>
              <a:rPr spc="-140" dirty="0"/>
              <a:t> </a:t>
            </a:r>
            <a:r>
              <a:rPr spc="-10" dirty="0"/>
              <a:t>КАРТОЧКА </a:t>
            </a:r>
            <a:r>
              <a:rPr dirty="0"/>
              <a:t>ЧЛЕНА</a:t>
            </a:r>
            <a:r>
              <a:rPr spc="-120" dirty="0"/>
              <a:t> </a:t>
            </a:r>
            <a:r>
              <a:rPr spc="-10" dirty="0"/>
              <a:t>ПРОФСОЮЗА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2558" y="2402217"/>
            <a:ext cx="5902451" cy="407809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53439" y="4961635"/>
            <a:ext cx="367728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lnSpc>
                <a:spcPts val="3195"/>
              </a:lnSpc>
              <a:spcBef>
                <a:spcPts val="95"/>
              </a:spcBef>
            </a:pPr>
            <a:r>
              <a:rPr sz="2800" i="1" spc="-10" dirty="0">
                <a:solidFill>
                  <a:srgbClr val="FF0000"/>
                </a:solidFill>
                <a:latin typeface="Georgia"/>
                <a:cs typeface="Georgia"/>
              </a:rPr>
              <a:t>можно</a:t>
            </a:r>
            <a:endParaRPr sz="2800">
              <a:latin typeface="Georgia"/>
              <a:cs typeface="Georgia"/>
            </a:endParaRPr>
          </a:p>
          <a:p>
            <a:pPr algn="ctr">
              <a:lnSpc>
                <a:spcPts val="3195"/>
              </a:lnSpc>
            </a:pPr>
            <a:r>
              <a:rPr sz="2800" i="1" spc="-10" dirty="0">
                <a:solidFill>
                  <a:srgbClr val="FF0000"/>
                </a:solidFill>
                <a:latin typeface="Georgia"/>
                <a:cs typeface="Georgia"/>
              </a:rPr>
              <a:t>распечатать</a:t>
            </a:r>
            <a:r>
              <a:rPr sz="2800" i="1" spc="-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dirty="0">
                <a:solidFill>
                  <a:srgbClr val="FF0000"/>
                </a:solidFill>
                <a:latin typeface="Georgia"/>
                <a:cs typeface="Georgia"/>
              </a:rPr>
              <a:t>из</a:t>
            </a:r>
            <a:r>
              <a:rPr sz="2800" i="1" spc="-8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i="1" spc="-25" dirty="0">
                <a:solidFill>
                  <a:srgbClr val="FF0000"/>
                </a:solidFill>
                <a:latin typeface="Georgia"/>
                <a:cs typeface="Georgia"/>
              </a:rPr>
              <a:t>АИС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1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95600" y="442698"/>
            <a:ext cx="65532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68580" marR="5080" indent="63500">
              <a:lnSpc>
                <a:spcPts val="3020"/>
              </a:lnSpc>
              <a:spcBef>
                <a:spcPts val="480"/>
              </a:spcBef>
            </a:pPr>
            <a:r>
              <a:rPr spc="-10" dirty="0"/>
              <a:t>СОГЛАСИЕ</a:t>
            </a:r>
            <a:r>
              <a:rPr spc="-95" dirty="0"/>
              <a:t> </a:t>
            </a:r>
            <a:r>
              <a:rPr dirty="0"/>
              <a:t>НА</a:t>
            </a:r>
            <a:r>
              <a:rPr spc="-75" dirty="0"/>
              <a:t> </a:t>
            </a:r>
            <a:r>
              <a:rPr spc="-10" dirty="0"/>
              <a:t>ОБРАБОТКУ ПЕРСОНАЛЬНЫХ</a:t>
            </a:r>
            <a:r>
              <a:rPr spc="-145" dirty="0"/>
              <a:t> </a:t>
            </a:r>
            <a:r>
              <a:rPr spc="-10" dirty="0"/>
              <a:t>ДАННЫХ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54380" y="1612734"/>
            <a:ext cx="10852150" cy="5083810"/>
            <a:chOff x="554380" y="1612734"/>
            <a:chExt cx="10852150" cy="50838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380" y="1612734"/>
              <a:ext cx="10851896" cy="50834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3900" y="4838700"/>
              <a:ext cx="10058400" cy="1162050"/>
            </a:xfrm>
            <a:custGeom>
              <a:avLst/>
              <a:gdLst/>
              <a:ahLst/>
              <a:cxnLst/>
              <a:rect l="l" t="t" r="r" b="b"/>
              <a:pathLst>
                <a:path w="10058400" h="1162050">
                  <a:moveTo>
                    <a:pt x="0" y="1162050"/>
                  </a:moveTo>
                  <a:lnTo>
                    <a:pt x="10058400" y="1162050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116205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1855" y="5429250"/>
              <a:ext cx="420370" cy="4099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7036" y="5429250"/>
              <a:ext cx="420370" cy="409994"/>
            </a:xfrm>
            <a:prstGeom prst="rect">
              <a:avLst/>
            </a:prstGeom>
          </p:spPr>
        </p:pic>
      </p:grpSp>
      <p:pic>
        <p:nvPicPr>
          <p:cNvPr id="12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661" y="1822221"/>
            <a:ext cx="10657713" cy="44394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87417" y="648716"/>
            <a:ext cx="29197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61210" algn="l"/>
              </a:tabLst>
            </a:pPr>
            <a:r>
              <a:rPr spc="-10" dirty="0"/>
              <a:t>ВЫПУСК</a:t>
            </a:r>
            <a:r>
              <a:rPr dirty="0"/>
              <a:t>	</a:t>
            </a:r>
            <a:r>
              <a:rPr spc="-25" dirty="0"/>
              <a:t>ЭПБ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450079" y="3086100"/>
            <a:ext cx="1269365" cy="1367790"/>
            <a:chOff x="4450079" y="3086100"/>
            <a:chExt cx="1269365" cy="1367790"/>
          </a:xfrm>
        </p:grpSpPr>
        <p:sp>
          <p:nvSpPr>
            <p:cNvPr id="9" name="object 9"/>
            <p:cNvSpPr/>
            <p:nvPr/>
          </p:nvSpPr>
          <p:spPr>
            <a:xfrm>
              <a:off x="4456429" y="3092450"/>
              <a:ext cx="1256665" cy="1355090"/>
            </a:xfrm>
            <a:custGeom>
              <a:avLst/>
              <a:gdLst/>
              <a:ahLst/>
              <a:cxnLst/>
              <a:rect l="l" t="t" r="r" b="b"/>
              <a:pathLst>
                <a:path w="1256664" h="1355089">
                  <a:moveTo>
                    <a:pt x="17653" y="0"/>
                  </a:moveTo>
                  <a:lnTo>
                    <a:pt x="0" y="343026"/>
                  </a:lnTo>
                  <a:lnTo>
                    <a:pt x="90170" y="261747"/>
                  </a:lnTo>
                  <a:lnTo>
                    <a:pt x="1075690" y="1354582"/>
                  </a:lnTo>
                  <a:lnTo>
                    <a:pt x="1256157" y="1191895"/>
                  </a:lnTo>
                  <a:lnTo>
                    <a:pt x="270510" y="99060"/>
                  </a:lnTo>
                  <a:lnTo>
                    <a:pt x="360807" y="17652"/>
                  </a:lnTo>
                  <a:lnTo>
                    <a:pt x="176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56429" y="3092450"/>
              <a:ext cx="1256665" cy="1355090"/>
            </a:xfrm>
            <a:custGeom>
              <a:avLst/>
              <a:gdLst/>
              <a:ahLst/>
              <a:cxnLst/>
              <a:rect l="l" t="t" r="r" b="b"/>
              <a:pathLst>
                <a:path w="1256664" h="1355089">
                  <a:moveTo>
                    <a:pt x="17653" y="0"/>
                  </a:moveTo>
                  <a:lnTo>
                    <a:pt x="360807" y="17652"/>
                  </a:lnTo>
                  <a:lnTo>
                    <a:pt x="270510" y="99060"/>
                  </a:lnTo>
                  <a:lnTo>
                    <a:pt x="1256157" y="1191895"/>
                  </a:lnTo>
                  <a:lnTo>
                    <a:pt x="1075690" y="1354582"/>
                  </a:lnTo>
                  <a:lnTo>
                    <a:pt x="90170" y="261747"/>
                  </a:lnTo>
                  <a:lnTo>
                    <a:pt x="0" y="343026"/>
                  </a:lnTo>
                  <a:lnTo>
                    <a:pt x="17653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07128" y="648716"/>
            <a:ext cx="24803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СТАТУС</a:t>
            </a:r>
            <a:r>
              <a:rPr spc="-155" dirty="0"/>
              <a:t> </a:t>
            </a:r>
            <a:r>
              <a:rPr spc="-25" dirty="0"/>
              <a:t>ЭПБ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61950" y="1549019"/>
            <a:ext cx="10874375" cy="5130800"/>
            <a:chOff x="361950" y="1549019"/>
            <a:chExt cx="10874375" cy="51308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549019"/>
              <a:ext cx="9210294" cy="48898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82000" y="4438650"/>
              <a:ext cx="2847975" cy="571500"/>
            </a:xfrm>
            <a:custGeom>
              <a:avLst/>
              <a:gdLst/>
              <a:ahLst/>
              <a:cxnLst/>
              <a:rect l="l" t="t" r="r" b="b"/>
              <a:pathLst>
                <a:path w="2847975" h="571500">
                  <a:moveTo>
                    <a:pt x="285750" y="0"/>
                  </a:moveTo>
                  <a:lnTo>
                    <a:pt x="0" y="285750"/>
                  </a:lnTo>
                  <a:lnTo>
                    <a:pt x="285750" y="571500"/>
                  </a:lnTo>
                  <a:lnTo>
                    <a:pt x="285750" y="428625"/>
                  </a:lnTo>
                  <a:lnTo>
                    <a:pt x="2847975" y="428625"/>
                  </a:lnTo>
                  <a:lnTo>
                    <a:pt x="2847975" y="142875"/>
                  </a:lnTo>
                  <a:lnTo>
                    <a:pt x="285750" y="142875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82000" y="4438650"/>
              <a:ext cx="2847975" cy="571500"/>
            </a:xfrm>
            <a:custGeom>
              <a:avLst/>
              <a:gdLst/>
              <a:ahLst/>
              <a:cxnLst/>
              <a:rect l="l" t="t" r="r" b="b"/>
              <a:pathLst>
                <a:path w="2847975" h="571500">
                  <a:moveTo>
                    <a:pt x="0" y="285750"/>
                  </a:moveTo>
                  <a:lnTo>
                    <a:pt x="285750" y="0"/>
                  </a:lnTo>
                  <a:lnTo>
                    <a:pt x="285750" y="142875"/>
                  </a:lnTo>
                  <a:lnTo>
                    <a:pt x="2847975" y="142875"/>
                  </a:lnTo>
                  <a:lnTo>
                    <a:pt x="2847975" y="428625"/>
                  </a:lnTo>
                  <a:lnTo>
                    <a:pt x="285750" y="428625"/>
                  </a:lnTo>
                  <a:lnTo>
                    <a:pt x="285750" y="571500"/>
                  </a:lnTo>
                  <a:lnTo>
                    <a:pt x="0" y="28575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1000" y="4438650"/>
              <a:ext cx="7905750" cy="571500"/>
            </a:xfrm>
            <a:custGeom>
              <a:avLst/>
              <a:gdLst/>
              <a:ahLst/>
              <a:cxnLst/>
              <a:rect l="l" t="t" r="r" b="b"/>
              <a:pathLst>
                <a:path w="7905750" h="571500">
                  <a:moveTo>
                    <a:pt x="0" y="571500"/>
                  </a:moveTo>
                  <a:lnTo>
                    <a:pt x="7905750" y="571500"/>
                  </a:lnTo>
                  <a:lnTo>
                    <a:pt x="7905750" y="0"/>
                  </a:lnTo>
                  <a:lnTo>
                    <a:pt x="0" y="0"/>
                  </a:lnTo>
                  <a:lnTo>
                    <a:pt x="0" y="5715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7216" y="4580661"/>
              <a:ext cx="3812158" cy="3109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1595" y="4584649"/>
              <a:ext cx="3484879" cy="30700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0258" y="4590161"/>
              <a:ext cx="3829050" cy="2801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05100" y="4920259"/>
              <a:ext cx="5437886" cy="1759331"/>
            </a:xfrm>
            <a:prstGeom prst="rect">
              <a:avLst/>
            </a:prstGeom>
          </p:spPr>
        </p:pic>
      </p:grpSp>
      <p:pic>
        <p:nvPicPr>
          <p:cNvPr id="1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441959"/>
            <a:ext cx="96520" cy="904240"/>
          </a:xfrm>
          <a:custGeom>
            <a:avLst/>
            <a:gdLst/>
            <a:ahLst/>
            <a:cxnLst/>
            <a:rect l="l" t="t" r="r" b="b"/>
            <a:pathLst>
              <a:path w="96520" h="904240">
                <a:moveTo>
                  <a:pt x="96012" y="0"/>
                </a:moveTo>
                <a:lnTo>
                  <a:pt x="0" y="0"/>
                </a:lnTo>
                <a:lnTo>
                  <a:pt x="0" y="903732"/>
                </a:lnTo>
                <a:lnTo>
                  <a:pt x="96012" y="903732"/>
                </a:lnTo>
                <a:lnTo>
                  <a:pt x="960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83909" y="2658338"/>
            <a:ext cx="505587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2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Отчеты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позволяют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получить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актуальную </a:t>
            </a:r>
            <a:r>
              <a:rPr kumimoji="0" sz="2000" b="0" i="0" u="none" strike="noStrike" kern="0" cap="none" spc="-1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информацию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членах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Профсоюза,</a:t>
            </a:r>
            <a:r>
              <a:rPr kumimoji="0" sz="20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об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организациях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1212" y="316433"/>
            <a:ext cx="5582285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-235" dirty="0"/>
              <a:t>Отчеты</a:t>
            </a:r>
            <a:r>
              <a:rPr spc="-50" dirty="0"/>
              <a:t> </a:t>
            </a:r>
            <a:r>
              <a:rPr spc="-275" dirty="0"/>
              <a:t>о</a:t>
            </a:r>
            <a:r>
              <a:rPr spc="-45" dirty="0"/>
              <a:t> </a:t>
            </a:r>
            <a:r>
              <a:rPr spc="-10" dirty="0"/>
              <a:t>работе</a:t>
            </a:r>
          </a:p>
          <a:p>
            <a:pPr marL="12700">
              <a:lnSpc>
                <a:spcPts val="4105"/>
              </a:lnSpc>
            </a:pPr>
            <a:r>
              <a:rPr spc="-220" dirty="0"/>
              <a:t>организаций</a:t>
            </a:r>
            <a:r>
              <a:rPr spc="30" dirty="0"/>
              <a:t> </a:t>
            </a:r>
            <a:r>
              <a:rPr spc="-210" dirty="0"/>
              <a:t>Профсоюза</a:t>
            </a:r>
            <a:r>
              <a:rPr spc="-30" dirty="0"/>
              <a:t> </a:t>
            </a:r>
            <a:r>
              <a:rPr spc="-240" dirty="0"/>
              <a:t>в</a:t>
            </a:r>
            <a:r>
              <a:rPr spc="-10" dirty="0"/>
              <a:t> </a:t>
            </a:r>
            <a:r>
              <a:rPr spc="-325" dirty="0"/>
              <a:t>АИС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63372" y="376427"/>
            <a:ext cx="11441430" cy="6314440"/>
            <a:chOff x="563372" y="376427"/>
            <a:chExt cx="11441430" cy="63144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2" y="376427"/>
              <a:ext cx="1431036" cy="9585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172" y="2404872"/>
              <a:ext cx="4648200" cy="42351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8772" y="2379472"/>
              <a:ext cx="4699000" cy="4286250"/>
            </a:xfrm>
            <a:custGeom>
              <a:avLst/>
              <a:gdLst/>
              <a:ahLst/>
              <a:cxnLst/>
              <a:rect l="l" t="t" r="r" b="b"/>
              <a:pathLst>
                <a:path w="4699000" h="4286250">
                  <a:moveTo>
                    <a:pt x="0" y="4285996"/>
                  </a:moveTo>
                  <a:lnTo>
                    <a:pt x="4699000" y="4285996"/>
                  </a:lnTo>
                  <a:lnTo>
                    <a:pt x="4699000" y="0"/>
                  </a:lnTo>
                  <a:lnTo>
                    <a:pt x="0" y="0"/>
                  </a:lnTo>
                  <a:lnTo>
                    <a:pt x="0" y="4285996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5395" y="4283963"/>
              <a:ext cx="5853684" cy="21183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35395" y="4968239"/>
              <a:ext cx="2502535" cy="1434465"/>
            </a:xfrm>
            <a:custGeom>
              <a:avLst/>
              <a:gdLst/>
              <a:ahLst/>
              <a:cxnLst/>
              <a:rect l="l" t="t" r="r" b="b"/>
              <a:pathLst>
                <a:path w="2502534" h="1434464">
                  <a:moveTo>
                    <a:pt x="2502407" y="0"/>
                  </a:moveTo>
                  <a:lnTo>
                    <a:pt x="0" y="0"/>
                  </a:lnTo>
                  <a:lnTo>
                    <a:pt x="0" y="1434084"/>
                  </a:lnTo>
                  <a:lnTo>
                    <a:pt x="2502407" y="1434084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172" y="1455419"/>
              <a:ext cx="10963656" cy="7574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82862" y="1376933"/>
              <a:ext cx="2506980" cy="836930"/>
            </a:xfrm>
            <a:custGeom>
              <a:avLst/>
              <a:gdLst/>
              <a:ahLst/>
              <a:cxnLst/>
              <a:rect l="l" t="t" r="r" b="b"/>
              <a:pathLst>
                <a:path w="2506979" h="836930">
                  <a:moveTo>
                    <a:pt x="0" y="418338"/>
                  </a:moveTo>
                  <a:lnTo>
                    <a:pt x="7355" y="372760"/>
                  </a:lnTo>
                  <a:lnTo>
                    <a:pt x="28911" y="328603"/>
                  </a:lnTo>
                  <a:lnTo>
                    <a:pt x="63904" y="286121"/>
                  </a:lnTo>
                  <a:lnTo>
                    <a:pt x="111568" y="245571"/>
                  </a:lnTo>
                  <a:lnTo>
                    <a:pt x="171139" y="207207"/>
                  </a:lnTo>
                  <a:lnTo>
                    <a:pt x="205151" y="188925"/>
                  </a:lnTo>
                  <a:lnTo>
                    <a:pt x="241852" y="171285"/>
                  </a:lnTo>
                  <a:lnTo>
                    <a:pt x="281148" y="154319"/>
                  </a:lnTo>
                  <a:lnTo>
                    <a:pt x="322943" y="138060"/>
                  </a:lnTo>
                  <a:lnTo>
                    <a:pt x="367141" y="122539"/>
                  </a:lnTo>
                  <a:lnTo>
                    <a:pt x="413646" y="107787"/>
                  </a:lnTo>
                  <a:lnTo>
                    <a:pt x="462364" y="93838"/>
                  </a:lnTo>
                  <a:lnTo>
                    <a:pt x="513197" y="80723"/>
                  </a:lnTo>
                  <a:lnTo>
                    <a:pt x="566052" y="68473"/>
                  </a:lnTo>
                  <a:lnTo>
                    <a:pt x="620832" y="57121"/>
                  </a:lnTo>
                  <a:lnTo>
                    <a:pt x="677442" y="46699"/>
                  </a:lnTo>
                  <a:lnTo>
                    <a:pt x="735785" y="37238"/>
                  </a:lnTo>
                  <a:lnTo>
                    <a:pt x="795767" y="28771"/>
                  </a:lnTo>
                  <a:lnTo>
                    <a:pt x="857292" y="21329"/>
                  </a:lnTo>
                  <a:lnTo>
                    <a:pt x="920264" y="14945"/>
                  </a:lnTo>
                  <a:lnTo>
                    <a:pt x="984588" y="9650"/>
                  </a:lnTo>
                  <a:lnTo>
                    <a:pt x="1050168" y="5476"/>
                  </a:lnTo>
                  <a:lnTo>
                    <a:pt x="1116909" y="2455"/>
                  </a:lnTo>
                  <a:lnTo>
                    <a:pt x="1184715" y="619"/>
                  </a:lnTo>
                  <a:lnTo>
                    <a:pt x="1253490" y="0"/>
                  </a:lnTo>
                  <a:lnTo>
                    <a:pt x="1322264" y="619"/>
                  </a:lnTo>
                  <a:lnTo>
                    <a:pt x="1390070" y="2455"/>
                  </a:lnTo>
                  <a:lnTo>
                    <a:pt x="1456811" y="5476"/>
                  </a:lnTo>
                  <a:lnTo>
                    <a:pt x="1522391" y="9650"/>
                  </a:lnTo>
                  <a:lnTo>
                    <a:pt x="1586715" y="14945"/>
                  </a:lnTo>
                  <a:lnTo>
                    <a:pt x="1649687" y="21329"/>
                  </a:lnTo>
                  <a:lnTo>
                    <a:pt x="1711212" y="28771"/>
                  </a:lnTo>
                  <a:lnTo>
                    <a:pt x="1771194" y="37238"/>
                  </a:lnTo>
                  <a:lnTo>
                    <a:pt x="1829537" y="46699"/>
                  </a:lnTo>
                  <a:lnTo>
                    <a:pt x="1886147" y="57121"/>
                  </a:lnTo>
                  <a:lnTo>
                    <a:pt x="1940927" y="68473"/>
                  </a:lnTo>
                  <a:lnTo>
                    <a:pt x="1993782" y="80723"/>
                  </a:lnTo>
                  <a:lnTo>
                    <a:pt x="2044615" y="93838"/>
                  </a:lnTo>
                  <a:lnTo>
                    <a:pt x="2093333" y="107787"/>
                  </a:lnTo>
                  <a:lnTo>
                    <a:pt x="2139838" y="122539"/>
                  </a:lnTo>
                  <a:lnTo>
                    <a:pt x="2184036" y="138060"/>
                  </a:lnTo>
                  <a:lnTo>
                    <a:pt x="2225831" y="154319"/>
                  </a:lnTo>
                  <a:lnTo>
                    <a:pt x="2265127" y="171285"/>
                  </a:lnTo>
                  <a:lnTo>
                    <a:pt x="2301828" y="188925"/>
                  </a:lnTo>
                  <a:lnTo>
                    <a:pt x="2335840" y="207207"/>
                  </a:lnTo>
                  <a:lnTo>
                    <a:pt x="2395411" y="245571"/>
                  </a:lnTo>
                  <a:lnTo>
                    <a:pt x="2443075" y="286121"/>
                  </a:lnTo>
                  <a:lnTo>
                    <a:pt x="2478068" y="328603"/>
                  </a:lnTo>
                  <a:lnTo>
                    <a:pt x="2499624" y="372760"/>
                  </a:lnTo>
                  <a:lnTo>
                    <a:pt x="2506980" y="418338"/>
                  </a:lnTo>
                  <a:lnTo>
                    <a:pt x="2505125" y="441288"/>
                  </a:lnTo>
                  <a:lnTo>
                    <a:pt x="2490573" y="486187"/>
                  </a:lnTo>
                  <a:lnTo>
                    <a:pt x="2462203" y="529538"/>
                  </a:lnTo>
                  <a:lnTo>
                    <a:pt x="2420779" y="571086"/>
                  </a:lnTo>
                  <a:lnTo>
                    <a:pt x="2367066" y="610575"/>
                  </a:lnTo>
                  <a:lnTo>
                    <a:pt x="2301828" y="647750"/>
                  </a:lnTo>
                  <a:lnTo>
                    <a:pt x="2265127" y="665390"/>
                  </a:lnTo>
                  <a:lnTo>
                    <a:pt x="2225831" y="682356"/>
                  </a:lnTo>
                  <a:lnTo>
                    <a:pt x="2184036" y="698615"/>
                  </a:lnTo>
                  <a:lnTo>
                    <a:pt x="2139838" y="714136"/>
                  </a:lnTo>
                  <a:lnTo>
                    <a:pt x="2093333" y="728888"/>
                  </a:lnTo>
                  <a:lnTo>
                    <a:pt x="2044615" y="742837"/>
                  </a:lnTo>
                  <a:lnTo>
                    <a:pt x="1993782" y="755952"/>
                  </a:lnTo>
                  <a:lnTo>
                    <a:pt x="1940927" y="768202"/>
                  </a:lnTo>
                  <a:lnTo>
                    <a:pt x="1886147" y="779554"/>
                  </a:lnTo>
                  <a:lnTo>
                    <a:pt x="1829537" y="789976"/>
                  </a:lnTo>
                  <a:lnTo>
                    <a:pt x="1771194" y="799437"/>
                  </a:lnTo>
                  <a:lnTo>
                    <a:pt x="1711212" y="807904"/>
                  </a:lnTo>
                  <a:lnTo>
                    <a:pt x="1649687" y="815346"/>
                  </a:lnTo>
                  <a:lnTo>
                    <a:pt x="1586715" y="821730"/>
                  </a:lnTo>
                  <a:lnTo>
                    <a:pt x="1522391" y="827025"/>
                  </a:lnTo>
                  <a:lnTo>
                    <a:pt x="1456811" y="831199"/>
                  </a:lnTo>
                  <a:lnTo>
                    <a:pt x="1390070" y="834220"/>
                  </a:lnTo>
                  <a:lnTo>
                    <a:pt x="1322264" y="836056"/>
                  </a:lnTo>
                  <a:lnTo>
                    <a:pt x="1253490" y="836676"/>
                  </a:lnTo>
                  <a:lnTo>
                    <a:pt x="1184715" y="836056"/>
                  </a:lnTo>
                  <a:lnTo>
                    <a:pt x="1116909" y="834220"/>
                  </a:lnTo>
                  <a:lnTo>
                    <a:pt x="1050168" y="831199"/>
                  </a:lnTo>
                  <a:lnTo>
                    <a:pt x="984588" y="827025"/>
                  </a:lnTo>
                  <a:lnTo>
                    <a:pt x="920264" y="821730"/>
                  </a:lnTo>
                  <a:lnTo>
                    <a:pt x="857292" y="815346"/>
                  </a:lnTo>
                  <a:lnTo>
                    <a:pt x="795767" y="807904"/>
                  </a:lnTo>
                  <a:lnTo>
                    <a:pt x="735785" y="799437"/>
                  </a:lnTo>
                  <a:lnTo>
                    <a:pt x="677442" y="789976"/>
                  </a:lnTo>
                  <a:lnTo>
                    <a:pt x="620832" y="779554"/>
                  </a:lnTo>
                  <a:lnTo>
                    <a:pt x="566052" y="768202"/>
                  </a:lnTo>
                  <a:lnTo>
                    <a:pt x="513197" y="755952"/>
                  </a:lnTo>
                  <a:lnTo>
                    <a:pt x="462364" y="742837"/>
                  </a:lnTo>
                  <a:lnTo>
                    <a:pt x="413646" y="728888"/>
                  </a:lnTo>
                  <a:lnTo>
                    <a:pt x="367141" y="714136"/>
                  </a:lnTo>
                  <a:lnTo>
                    <a:pt x="322943" y="698615"/>
                  </a:lnTo>
                  <a:lnTo>
                    <a:pt x="281148" y="682356"/>
                  </a:lnTo>
                  <a:lnTo>
                    <a:pt x="241852" y="665390"/>
                  </a:lnTo>
                  <a:lnTo>
                    <a:pt x="205151" y="647750"/>
                  </a:lnTo>
                  <a:lnTo>
                    <a:pt x="171139" y="629468"/>
                  </a:lnTo>
                  <a:lnTo>
                    <a:pt x="111568" y="591104"/>
                  </a:lnTo>
                  <a:lnTo>
                    <a:pt x="63904" y="550554"/>
                  </a:lnTo>
                  <a:lnTo>
                    <a:pt x="28911" y="508072"/>
                  </a:lnTo>
                  <a:lnTo>
                    <a:pt x="7355" y="463915"/>
                  </a:lnTo>
                  <a:lnTo>
                    <a:pt x="0" y="418338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887711" y="1552955"/>
            <a:ext cx="1545590" cy="376555"/>
          </a:xfrm>
          <a:prstGeom prst="rect">
            <a:avLst/>
          </a:prstGeom>
          <a:solidFill>
            <a:srgbClr val="FAEC9E"/>
          </a:solidFill>
        </p:spPr>
        <p:txBody>
          <a:bodyPr vert="horz" wrap="square" lIns="0" tIns="36195" rIns="0" bIns="0" rtlCol="0">
            <a:spAutoFit/>
          </a:bodyPr>
          <a:lstStyle/>
          <a:p>
            <a:pPr marL="422275" marR="0" lvl="0" indent="0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382D3B"/>
                </a:solidFill>
                <a:effectLst/>
                <a:uLnTx/>
                <a:uFillTx/>
                <a:latin typeface="Calibri"/>
                <a:cs typeface="Calibri"/>
              </a:rPr>
              <a:t>Отчеты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2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1672" y="651763"/>
            <a:ext cx="3815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10435" algn="l"/>
                <a:tab pos="2828290" algn="l"/>
              </a:tabLst>
            </a:pPr>
            <a:r>
              <a:rPr sz="3200" spc="-10" dirty="0"/>
              <a:t>ДОСТУП</a:t>
            </a:r>
            <a:r>
              <a:rPr sz="3200" dirty="0"/>
              <a:t>	</a:t>
            </a:r>
            <a:r>
              <a:rPr sz="3200" spc="-50" dirty="0"/>
              <a:t>В</a:t>
            </a:r>
            <a:r>
              <a:rPr sz="3200" dirty="0"/>
              <a:t>	</a:t>
            </a:r>
            <a:r>
              <a:rPr sz="3200" spc="-25" dirty="0"/>
              <a:t>АИС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5537580" y="2085975"/>
            <a:ext cx="6140450" cy="4092575"/>
            <a:chOff x="5537580" y="2085975"/>
            <a:chExt cx="6140450" cy="4092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7580" y="2085975"/>
              <a:ext cx="6140069" cy="33173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87000" y="4562475"/>
              <a:ext cx="857250" cy="1609725"/>
            </a:xfrm>
            <a:custGeom>
              <a:avLst/>
              <a:gdLst/>
              <a:ahLst/>
              <a:cxnLst/>
              <a:rect l="l" t="t" r="r" b="b"/>
              <a:pathLst>
                <a:path w="857250" h="1609725">
                  <a:moveTo>
                    <a:pt x="643001" y="0"/>
                  </a:moveTo>
                  <a:lnTo>
                    <a:pt x="428625" y="214249"/>
                  </a:lnTo>
                  <a:lnTo>
                    <a:pt x="535813" y="214249"/>
                  </a:lnTo>
                  <a:lnTo>
                    <a:pt x="535813" y="1395412"/>
                  </a:lnTo>
                  <a:lnTo>
                    <a:pt x="0" y="1395412"/>
                  </a:lnTo>
                  <a:lnTo>
                    <a:pt x="0" y="1609725"/>
                  </a:lnTo>
                  <a:lnTo>
                    <a:pt x="750061" y="1609725"/>
                  </a:lnTo>
                  <a:lnTo>
                    <a:pt x="750061" y="214249"/>
                  </a:lnTo>
                  <a:lnTo>
                    <a:pt x="857250" y="214249"/>
                  </a:lnTo>
                  <a:lnTo>
                    <a:pt x="64300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0" y="4562475"/>
              <a:ext cx="857250" cy="1609725"/>
            </a:xfrm>
            <a:custGeom>
              <a:avLst/>
              <a:gdLst/>
              <a:ahLst/>
              <a:cxnLst/>
              <a:rect l="l" t="t" r="r" b="b"/>
              <a:pathLst>
                <a:path w="857250" h="1609725">
                  <a:moveTo>
                    <a:pt x="0" y="1395412"/>
                  </a:moveTo>
                  <a:lnTo>
                    <a:pt x="535813" y="1395412"/>
                  </a:lnTo>
                  <a:lnTo>
                    <a:pt x="535813" y="214249"/>
                  </a:lnTo>
                  <a:lnTo>
                    <a:pt x="428625" y="214249"/>
                  </a:lnTo>
                  <a:lnTo>
                    <a:pt x="643001" y="0"/>
                  </a:lnTo>
                  <a:lnTo>
                    <a:pt x="857250" y="214249"/>
                  </a:lnTo>
                  <a:lnTo>
                    <a:pt x="750061" y="214249"/>
                  </a:lnTo>
                  <a:lnTo>
                    <a:pt x="750061" y="1609725"/>
                  </a:lnTo>
                  <a:lnTo>
                    <a:pt x="0" y="1609725"/>
                  </a:lnTo>
                  <a:lnTo>
                    <a:pt x="0" y="1395412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355" y="1638300"/>
            <a:ext cx="1397108" cy="15742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73123" y="2089226"/>
            <a:ext cx="314388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ts val="2280"/>
              </a:lnSpc>
              <a:spcBef>
                <a:spcPts val="105"/>
              </a:spcBef>
            </a:pPr>
            <a:r>
              <a:rPr sz="2000" i="1" spc="-10" dirty="0">
                <a:solidFill>
                  <a:srgbClr val="001F5F"/>
                </a:solidFill>
                <a:latin typeface="Georgia"/>
                <a:cs typeface="Georgia"/>
              </a:rPr>
              <a:t>Инструкция</a:t>
            </a:r>
            <a:endParaRPr sz="2000">
              <a:latin typeface="Georgia"/>
              <a:cs typeface="Georgia"/>
            </a:endParaRPr>
          </a:p>
          <a:p>
            <a:pPr marL="12700" marR="5080" algn="ctr">
              <a:lnSpc>
                <a:spcPts val="2160"/>
              </a:lnSpc>
              <a:spcBef>
                <a:spcPts val="150"/>
              </a:spcBef>
            </a:pPr>
            <a:r>
              <a:rPr sz="2000" i="1" dirty="0">
                <a:solidFill>
                  <a:srgbClr val="001F5F"/>
                </a:solidFill>
                <a:latin typeface="Georgia"/>
                <a:cs typeface="Georgia"/>
              </a:rPr>
              <a:t>по</a:t>
            </a:r>
            <a:r>
              <a:rPr sz="2000" i="1" spc="-3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001F5F"/>
                </a:solidFill>
                <a:latin typeface="Georgia"/>
                <a:cs typeface="Georgia"/>
              </a:rPr>
              <a:t>установке</a:t>
            </a:r>
            <a:r>
              <a:rPr sz="2000" i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Georgia"/>
                <a:cs typeface="Georgia"/>
              </a:rPr>
              <a:t>программы </a:t>
            </a:r>
            <a:r>
              <a:rPr sz="2000" i="1" dirty="0">
                <a:solidFill>
                  <a:srgbClr val="001F5F"/>
                </a:solidFill>
                <a:latin typeface="Georgia"/>
                <a:cs typeface="Georgia"/>
              </a:rPr>
              <a:t>1С</a:t>
            </a:r>
            <a:r>
              <a:rPr sz="2000" i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001F5F"/>
                </a:solidFill>
                <a:latin typeface="Georgia"/>
                <a:cs typeface="Georgia"/>
              </a:rPr>
              <a:t>Тонкий</a:t>
            </a:r>
            <a:r>
              <a:rPr sz="2000" i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2000" i="1" spc="-10" dirty="0">
                <a:solidFill>
                  <a:srgbClr val="001F5F"/>
                </a:solidFill>
                <a:latin typeface="Georgia"/>
                <a:cs typeface="Georgia"/>
              </a:rPr>
              <a:t>клиент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004" y="3543300"/>
            <a:ext cx="4778382" cy="146659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82408" y="5839155"/>
            <a:ext cx="2966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Georgia"/>
                <a:cs typeface="Georgia"/>
              </a:rPr>
              <a:t>логин</a:t>
            </a:r>
            <a:r>
              <a:rPr sz="2800" b="1" spc="-7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b="1" dirty="0">
                <a:solidFill>
                  <a:srgbClr val="FF0000"/>
                </a:solidFill>
                <a:latin typeface="Georgia"/>
                <a:cs typeface="Georgia"/>
              </a:rPr>
              <a:t>и</a:t>
            </a:r>
            <a:r>
              <a:rPr sz="2800" b="1" spc="-6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Georgia"/>
                <a:cs typeface="Georgia"/>
              </a:rPr>
              <a:t>пароль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11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67469" y="67372"/>
            <a:ext cx="2496312" cy="16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441959"/>
            <a:ext cx="96520" cy="904240"/>
          </a:xfrm>
          <a:custGeom>
            <a:avLst/>
            <a:gdLst/>
            <a:ahLst/>
            <a:cxnLst/>
            <a:rect l="l" t="t" r="r" b="b"/>
            <a:pathLst>
              <a:path w="96520" h="904240">
                <a:moveTo>
                  <a:pt x="96012" y="0"/>
                </a:moveTo>
                <a:lnTo>
                  <a:pt x="0" y="0"/>
                </a:lnTo>
                <a:lnTo>
                  <a:pt x="0" y="903732"/>
                </a:lnTo>
                <a:lnTo>
                  <a:pt x="96012" y="903732"/>
                </a:lnTo>
                <a:lnTo>
                  <a:pt x="960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212" y="316433"/>
            <a:ext cx="4488180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-100" dirty="0"/>
              <a:t>Отчетность</a:t>
            </a:r>
          </a:p>
          <a:p>
            <a:pPr marL="12700">
              <a:lnSpc>
                <a:spcPts val="4105"/>
              </a:lnSpc>
            </a:pPr>
            <a:r>
              <a:rPr spc="-220" dirty="0"/>
              <a:t>организаций</a:t>
            </a:r>
            <a:r>
              <a:rPr spc="50" dirty="0"/>
              <a:t> </a:t>
            </a:r>
            <a:r>
              <a:rPr spc="-175" dirty="0"/>
              <a:t>Профсоюза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8615" y="376427"/>
            <a:ext cx="11925935" cy="6040120"/>
            <a:chOff x="78615" y="376427"/>
            <a:chExt cx="11925935" cy="6040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1600200"/>
              <a:ext cx="7030211" cy="2694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2" y="4672583"/>
              <a:ext cx="7030211" cy="17434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4568" y="3404743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632" y="0"/>
                  </a:moveTo>
                  <a:lnTo>
                    <a:pt x="254409" y="0"/>
                  </a:lnTo>
                  <a:lnTo>
                    <a:pt x="208617" y="4114"/>
                  </a:lnTo>
                  <a:lnTo>
                    <a:pt x="165575" y="15943"/>
                  </a:lnTo>
                  <a:lnTo>
                    <a:pt x="125949" y="34767"/>
                  </a:lnTo>
                  <a:lnTo>
                    <a:pt x="90453" y="59869"/>
                  </a:lnTo>
                  <a:lnTo>
                    <a:pt x="59802" y="90529"/>
                  </a:lnTo>
                  <a:lnTo>
                    <a:pt x="34715" y="126029"/>
                  </a:lnTo>
                  <a:lnTo>
                    <a:pt x="15907" y="165651"/>
                  </a:lnTo>
                  <a:lnTo>
                    <a:pt x="4097" y="208678"/>
                  </a:lnTo>
                  <a:lnTo>
                    <a:pt x="0" y="254389"/>
                  </a:lnTo>
                  <a:lnTo>
                    <a:pt x="4098" y="300121"/>
                  </a:lnTo>
                  <a:lnTo>
                    <a:pt x="15916" y="343163"/>
                  </a:lnTo>
                  <a:lnTo>
                    <a:pt x="34734" y="382797"/>
                  </a:lnTo>
                  <a:lnTo>
                    <a:pt x="59833" y="418305"/>
                  </a:lnTo>
                  <a:lnTo>
                    <a:pt x="90495" y="448968"/>
                  </a:lnTo>
                  <a:lnTo>
                    <a:pt x="126002" y="474067"/>
                  </a:lnTo>
                  <a:lnTo>
                    <a:pt x="165634" y="492885"/>
                  </a:lnTo>
                  <a:lnTo>
                    <a:pt x="208674" y="504702"/>
                  </a:lnTo>
                  <a:lnTo>
                    <a:pt x="254403" y="508801"/>
                  </a:lnTo>
                  <a:lnTo>
                    <a:pt x="300133" y="504702"/>
                  </a:lnTo>
                  <a:lnTo>
                    <a:pt x="334000" y="495404"/>
                  </a:lnTo>
                  <a:lnTo>
                    <a:pt x="254409" y="495404"/>
                  </a:lnTo>
                  <a:lnTo>
                    <a:pt x="205837" y="490507"/>
                  </a:lnTo>
                  <a:lnTo>
                    <a:pt x="160597" y="476463"/>
                  </a:lnTo>
                  <a:lnTo>
                    <a:pt x="119658" y="454242"/>
                  </a:lnTo>
                  <a:lnTo>
                    <a:pt x="83988" y="424812"/>
                  </a:lnTo>
                  <a:lnTo>
                    <a:pt x="54558" y="389143"/>
                  </a:lnTo>
                  <a:lnTo>
                    <a:pt x="32337" y="348203"/>
                  </a:lnTo>
                  <a:lnTo>
                    <a:pt x="18293" y="302962"/>
                  </a:lnTo>
                  <a:lnTo>
                    <a:pt x="13397" y="254389"/>
                  </a:lnTo>
                  <a:lnTo>
                    <a:pt x="18348" y="205817"/>
                  </a:lnTo>
                  <a:lnTo>
                    <a:pt x="32435" y="160579"/>
                  </a:lnTo>
                  <a:lnTo>
                    <a:pt x="54643" y="119701"/>
                  </a:lnTo>
                  <a:lnTo>
                    <a:pt x="84070" y="84044"/>
                  </a:lnTo>
                  <a:lnTo>
                    <a:pt x="119726" y="54618"/>
                  </a:lnTo>
                  <a:lnTo>
                    <a:pt x="160645" y="32390"/>
                  </a:lnTo>
                  <a:lnTo>
                    <a:pt x="205861" y="18327"/>
                  </a:lnTo>
                  <a:lnTo>
                    <a:pt x="254409" y="13397"/>
                  </a:lnTo>
                  <a:lnTo>
                    <a:pt x="334094" y="13397"/>
                  </a:lnTo>
                  <a:lnTo>
                    <a:pt x="300339" y="4114"/>
                  </a:lnTo>
                  <a:lnTo>
                    <a:pt x="254632" y="0"/>
                  </a:lnTo>
                  <a:close/>
                </a:path>
                <a:path w="509269" h="509270">
                  <a:moveTo>
                    <a:pt x="334094" y="13397"/>
                  </a:moveTo>
                  <a:lnTo>
                    <a:pt x="254409" y="13397"/>
                  </a:lnTo>
                  <a:lnTo>
                    <a:pt x="302978" y="18293"/>
                  </a:lnTo>
                  <a:lnTo>
                    <a:pt x="348216" y="32333"/>
                  </a:lnTo>
                  <a:lnTo>
                    <a:pt x="389154" y="54551"/>
                  </a:lnTo>
                  <a:lnTo>
                    <a:pt x="424821" y="83977"/>
                  </a:lnTo>
                  <a:lnTo>
                    <a:pt x="454250" y="119642"/>
                  </a:lnTo>
                  <a:lnTo>
                    <a:pt x="476484" y="160623"/>
                  </a:lnTo>
                  <a:lnTo>
                    <a:pt x="490516" y="205841"/>
                  </a:lnTo>
                  <a:lnTo>
                    <a:pt x="495410" y="254389"/>
                  </a:lnTo>
                  <a:lnTo>
                    <a:pt x="490513" y="302962"/>
                  </a:lnTo>
                  <a:lnTo>
                    <a:pt x="476470" y="348203"/>
                  </a:lnTo>
                  <a:lnTo>
                    <a:pt x="454250" y="389143"/>
                  </a:lnTo>
                  <a:lnTo>
                    <a:pt x="424821" y="424812"/>
                  </a:lnTo>
                  <a:lnTo>
                    <a:pt x="389154" y="454242"/>
                  </a:lnTo>
                  <a:lnTo>
                    <a:pt x="348216" y="476463"/>
                  </a:lnTo>
                  <a:lnTo>
                    <a:pt x="302978" y="490507"/>
                  </a:lnTo>
                  <a:lnTo>
                    <a:pt x="254409" y="495404"/>
                  </a:lnTo>
                  <a:lnTo>
                    <a:pt x="334000" y="495404"/>
                  </a:lnTo>
                  <a:lnTo>
                    <a:pt x="382807" y="474067"/>
                  </a:lnTo>
                  <a:lnTo>
                    <a:pt x="418314" y="448968"/>
                  </a:lnTo>
                  <a:lnTo>
                    <a:pt x="448975" y="418305"/>
                  </a:lnTo>
                  <a:lnTo>
                    <a:pt x="474074" y="382797"/>
                  </a:lnTo>
                  <a:lnTo>
                    <a:pt x="492891" y="343163"/>
                  </a:lnTo>
                  <a:lnTo>
                    <a:pt x="504708" y="300121"/>
                  </a:lnTo>
                  <a:lnTo>
                    <a:pt x="508807" y="254389"/>
                  </a:lnTo>
                  <a:lnTo>
                    <a:pt x="504724" y="208660"/>
                  </a:lnTo>
                  <a:lnTo>
                    <a:pt x="492920" y="165620"/>
                  </a:lnTo>
                  <a:lnTo>
                    <a:pt x="474115" y="125989"/>
                  </a:lnTo>
                  <a:lnTo>
                    <a:pt x="449028" y="90485"/>
                  </a:lnTo>
                  <a:lnTo>
                    <a:pt x="418377" y="59825"/>
                  </a:lnTo>
                  <a:lnTo>
                    <a:pt x="382959" y="34767"/>
                  </a:lnTo>
                  <a:lnTo>
                    <a:pt x="343354" y="15943"/>
                  </a:lnTo>
                  <a:lnTo>
                    <a:pt x="334094" y="133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504568" y="3404743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409" y="13397"/>
                  </a:moveTo>
                  <a:lnTo>
                    <a:pt x="302978" y="18293"/>
                  </a:lnTo>
                  <a:lnTo>
                    <a:pt x="348216" y="32333"/>
                  </a:lnTo>
                  <a:lnTo>
                    <a:pt x="389154" y="54551"/>
                  </a:lnTo>
                  <a:lnTo>
                    <a:pt x="424822" y="83977"/>
                  </a:lnTo>
                  <a:lnTo>
                    <a:pt x="454250" y="119642"/>
                  </a:lnTo>
                  <a:lnTo>
                    <a:pt x="476470" y="160579"/>
                  </a:lnTo>
                  <a:lnTo>
                    <a:pt x="490513" y="205817"/>
                  </a:lnTo>
                  <a:lnTo>
                    <a:pt x="495410" y="254389"/>
                  </a:lnTo>
                  <a:lnTo>
                    <a:pt x="490513" y="302962"/>
                  </a:lnTo>
                  <a:lnTo>
                    <a:pt x="476470" y="348203"/>
                  </a:lnTo>
                  <a:lnTo>
                    <a:pt x="454250" y="389143"/>
                  </a:lnTo>
                  <a:lnTo>
                    <a:pt x="424822" y="424812"/>
                  </a:lnTo>
                  <a:lnTo>
                    <a:pt x="389154" y="454242"/>
                  </a:lnTo>
                  <a:lnTo>
                    <a:pt x="348216" y="476464"/>
                  </a:lnTo>
                  <a:lnTo>
                    <a:pt x="302978" y="490507"/>
                  </a:lnTo>
                  <a:lnTo>
                    <a:pt x="254409" y="495404"/>
                  </a:lnTo>
                  <a:lnTo>
                    <a:pt x="205837" y="490507"/>
                  </a:lnTo>
                  <a:lnTo>
                    <a:pt x="160597" y="476464"/>
                  </a:lnTo>
                  <a:lnTo>
                    <a:pt x="119658" y="454242"/>
                  </a:lnTo>
                  <a:lnTo>
                    <a:pt x="83988" y="424812"/>
                  </a:lnTo>
                  <a:lnTo>
                    <a:pt x="54558" y="389143"/>
                  </a:lnTo>
                  <a:lnTo>
                    <a:pt x="32337" y="348203"/>
                  </a:lnTo>
                  <a:lnTo>
                    <a:pt x="18293" y="302962"/>
                  </a:lnTo>
                  <a:lnTo>
                    <a:pt x="13397" y="254389"/>
                  </a:lnTo>
                  <a:lnTo>
                    <a:pt x="18341" y="205841"/>
                  </a:lnTo>
                  <a:lnTo>
                    <a:pt x="32411" y="160623"/>
                  </a:lnTo>
                  <a:lnTo>
                    <a:pt x="54643" y="119701"/>
                  </a:lnTo>
                  <a:lnTo>
                    <a:pt x="84070" y="84044"/>
                  </a:lnTo>
                  <a:lnTo>
                    <a:pt x="119726" y="54618"/>
                  </a:lnTo>
                  <a:lnTo>
                    <a:pt x="160645" y="32390"/>
                  </a:lnTo>
                  <a:lnTo>
                    <a:pt x="205861" y="18327"/>
                  </a:lnTo>
                  <a:lnTo>
                    <a:pt x="254409" y="13397"/>
                  </a:lnTo>
                </a:path>
                <a:path w="509269" h="509270">
                  <a:moveTo>
                    <a:pt x="254409" y="0"/>
                  </a:moveTo>
                  <a:lnTo>
                    <a:pt x="208678" y="4098"/>
                  </a:lnTo>
                  <a:lnTo>
                    <a:pt x="165637" y="15914"/>
                  </a:lnTo>
                  <a:lnTo>
                    <a:pt x="126003" y="34729"/>
                  </a:lnTo>
                  <a:lnTo>
                    <a:pt x="90496" y="59825"/>
                  </a:lnTo>
                  <a:lnTo>
                    <a:pt x="59833" y="90485"/>
                  </a:lnTo>
                  <a:lnTo>
                    <a:pt x="34734" y="125989"/>
                  </a:lnTo>
                  <a:lnTo>
                    <a:pt x="15916" y="165620"/>
                  </a:lnTo>
                  <a:lnTo>
                    <a:pt x="4098" y="208660"/>
                  </a:lnTo>
                  <a:lnTo>
                    <a:pt x="0" y="254389"/>
                  </a:lnTo>
                  <a:lnTo>
                    <a:pt x="4098" y="300121"/>
                  </a:lnTo>
                  <a:lnTo>
                    <a:pt x="15916" y="343163"/>
                  </a:lnTo>
                  <a:lnTo>
                    <a:pt x="34734" y="382797"/>
                  </a:lnTo>
                  <a:lnTo>
                    <a:pt x="59833" y="418305"/>
                  </a:lnTo>
                  <a:lnTo>
                    <a:pt x="90495" y="448968"/>
                  </a:lnTo>
                  <a:lnTo>
                    <a:pt x="126002" y="474067"/>
                  </a:lnTo>
                  <a:lnTo>
                    <a:pt x="165634" y="492885"/>
                  </a:lnTo>
                  <a:lnTo>
                    <a:pt x="208674" y="504702"/>
                  </a:lnTo>
                  <a:lnTo>
                    <a:pt x="254403" y="508801"/>
                  </a:lnTo>
                  <a:lnTo>
                    <a:pt x="300133" y="504702"/>
                  </a:lnTo>
                  <a:lnTo>
                    <a:pt x="343174" y="492885"/>
                  </a:lnTo>
                  <a:lnTo>
                    <a:pt x="382807" y="474067"/>
                  </a:lnTo>
                  <a:lnTo>
                    <a:pt x="418314" y="448968"/>
                  </a:lnTo>
                  <a:lnTo>
                    <a:pt x="448975" y="418305"/>
                  </a:lnTo>
                  <a:lnTo>
                    <a:pt x="474074" y="382797"/>
                  </a:lnTo>
                  <a:lnTo>
                    <a:pt x="492891" y="343163"/>
                  </a:lnTo>
                  <a:lnTo>
                    <a:pt x="504708" y="300121"/>
                  </a:lnTo>
                  <a:lnTo>
                    <a:pt x="508807" y="254389"/>
                  </a:lnTo>
                  <a:lnTo>
                    <a:pt x="504728" y="208678"/>
                  </a:lnTo>
                  <a:lnTo>
                    <a:pt x="492935" y="165651"/>
                  </a:lnTo>
                  <a:lnTo>
                    <a:pt x="474143" y="126029"/>
                  </a:lnTo>
                  <a:lnTo>
                    <a:pt x="449072" y="90529"/>
                  </a:lnTo>
                  <a:lnTo>
                    <a:pt x="418438" y="59869"/>
                  </a:lnTo>
                  <a:lnTo>
                    <a:pt x="382959" y="34767"/>
                  </a:lnTo>
                  <a:lnTo>
                    <a:pt x="343354" y="15943"/>
                  </a:lnTo>
                  <a:lnTo>
                    <a:pt x="300339" y="4114"/>
                  </a:lnTo>
                  <a:lnTo>
                    <a:pt x="254632" y="0"/>
                  </a:lnTo>
                  <a:lnTo>
                    <a:pt x="254481" y="0"/>
                  </a:lnTo>
                  <a:close/>
                </a:path>
              </a:pathLst>
            </a:custGeom>
            <a:ln w="781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598" y="3534564"/>
              <a:ext cx="77071" cy="2334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54869" y="455519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46" y="0"/>
                  </a:moveTo>
                  <a:lnTo>
                    <a:pt x="253806" y="0"/>
                  </a:lnTo>
                  <a:lnTo>
                    <a:pt x="208122" y="4105"/>
                  </a:lnTo>
                  <a:lnTo>
                    <a:pt x="165180" y="15906"/>
                  </a:lnTo>
                  <a:lnTo>
                    <a:pt x="125648" y="34687"/>
                  </a:lnTo>
                  <a:lnTo>
                    <a:pt x="90235" y="59730"/>
                  </a:lnTo>
                  <a:lnTo>
                    <a:pt x="59658" y="90318"/>
                  </a:lnTo>
                  <a:lnTo>
                    <a:pt x="34631" y="125736"/>
                  </a:lnTo>
                  <a:lnTo>
                    <a:pt x="15869" y="165265"/>
                  </a:lnTo>
                  <a:lnTo>
                    <a:pt x="4087" y="208189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33212" y="494241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3" y="205334"/>
                  </a:lnTo>
                  <a:lnTo>
                    <a:pt x="32355" y="160202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  <a:lnTo>
                    <a:pt x="333316" y="13366"/>
                  </a:lnTo>
                  <a:lnTo>
                    <a:pt x="299643" y="4105"/>
                  </a:lnTo>
                  <a:lnTo>
                    <a:pt x="254046" y="0"/>
                  </a:lnTo>
                  <a:close/>
                </a:path>
                <a:path w="508000" h="508000">
                  <a:moveTo>
                    <a:pt x="333316" y="13366"/>
                  </a:moveTo>
                  <a:lnTo>
                    <a:pt x="253806" y="13366"/>
                  </a:ln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209" y="119418"/>
                  </a:lnTo>
                  <a:lnTo>
                    <a:pt x="475360" y="160243"/>
                  </a:lnTo>
                  <a:lnTo>
                    <a:pt x="489359" y="205356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333212" y="494241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4" y="208170"/>
                  </a:lnTo>
                  <a:lnTo>
                    <a:pt x="491758" y="165232"/>
                  </a:lnTo>
                  <a:lnTo>
                    <a:pt x="472998" y="125694"/>
                  </a:lnTo>
                  <a:lnTo>
                    <a:pt x="447972" y="90273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333316" y="1336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454869" y="455519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06" y="13366"/>
                  </a:move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179" y="119362"/>
                  </a:lnTo>
                  <a:lnTo>
                    <a:pt x="475347" y="160202"/>
                  </a:lnTo>
                  <a:lnTo>
                    <a:pt x="489357" y="205334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6" y="205356"/>
                  </a:lnTo>
                  <a:lnTo>
                    <a:pt x="32332" y="160243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</a:path>
                <a:path w="508000" h="508000">
                  <a:moveTo>
                    <a:pt x="253806" y="0"/>
                  </a:moveTo>
                  <a:lnTo>
                    <a:pt x="208183" y="4088"/>
                  </a:lnTo>
                  <a:lnTo>
                    <a:pt x="165243" y="15876"/>
                  </a:lnTo>
                  <a:lnTo>
                    <a:pt x="125704" y="34647"/>
                  </a:lnTo>
                  <a:lnTo>
                    <a:pt x="90280" y="59685"/>
                  </a:lnTo>
                  <a:lnTo>
                    <a:pt x="59691" y="90273"/>
                  </a:lnTo>
                  <a:lnTo>
                    <a:pt x="34651" y="125694"/>
                  </a:lnTo>
                  <a:lnTo>
                    <a:pt x="15878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42366" y="491727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9" y="208189"/>
                  </a:lnTo>
                  <a:lnTo>
                    <a:pt x="491774" y="165265"/>
                  </a:lnTo>
                  <a:lnTo>
                    <a:pt x="473028" y="125736"/>
                  </a:lnTo>
                  <a:lnTo>
                    <a:pt x="448018" y="90318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299643" y="4105"/>
                  </a:lnTo>
                  <a:lnTo>
                    <a:pt x="254046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8729" y="4686145"/>
              <a:ext cx="136095" cy="23152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2513" y="4946865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46" y="0"/>
                  </a:moveTo>
                  <a:lnTo>
                    <a:pt x="253806" y="0"/>
                  </a:lnTo>
                  <a:lnTo>
                    <a:pt x="208122" y="4105"/>
                  </a:lnTo>
                  <a:lnTo>
                    <a:pt x="165180" y="15906"/>
                  </a:lnTo>
                  <a:lnTo>
                    <a:pt x="125648" y="34687"/>
                  </a:lnTo>
                  <a:lnTo>
                    <a:pt x="90235" y="59730"/>
                  </a:lnTo>
                  <a:lnTo>
                    <a:pt x="59658" y="90318"/>
                  </a:lnTo>
                  <a:lnTo>
                    <a:pt x="34631" y="125736"/>
                  </a:lnTo>
                  <a:lnTo>
                    <a:pt x="15869" y="165265"/>
                  </a:lnTo>
                  <a:lnTo>
                    <a:pt x="4087" y="208189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33212" y="494241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3" y="205334"/>
                  </a:lnTo>
                  <a:lnTo>
                    <a:pt x="32355" y="160202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  <a:lnTo>
                    <a:pt x="333316" y="13366"/>
                  </a:lnTo>
                  <a:lnTo>
                    <a:pt x="299643" y="4105"/>
                  </a:lnTo>
                  <a:lnTo>
                    <a:pt x="254046" y="0"/>
                  </a:lnTo>
                  <a:close/>
                </a:path>
                <a:path w="508000" h="508000">
                  <a:moveTo>
                    <a:pt x="333316" y="13366"/>
                  </a:moveTo>
                  <a:lnTo>
                    <a:pt x="253806" y="13366"/>
                  </a:ln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209" y="119418"/>
                  </a:lnTo>
                  <a:lnTo>
                    <a:pt x="475360" y="160243"/>
                  </a:lnTo>
                  <a:lnTo>
                    <a:pt x="489359" y="205356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333212" y="494241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4" y="208170"/>
                  </a:lnTo>
                  <a:lnTo>
                    <a:pt x="491758" y="165232"/>
                  </a:lnTo>
                  <a:lnTo>
                    <a:pt x="472998" y="125694"/>
                  </a:lnTo>
                  <a:lnTo>
                    <a:pt x="447972" y="90273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333316" y="1336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2513" y="4946865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06" y="13366"/>
                  </a:move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179" y="119362"/>
                  </a:lnTo>
                  <a:lnTo>
                    <a:pt x="475347" y="160202"/>
                  </a:lnTo>
                  <a:lnTo>
                    <a:pt x="489357" y="205334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6" y="205356"/>
                  </a:lnTo>
                  <a:lnTo>
                    <a:pt x="32332" y="160243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</a:path>
                <a:path w="508000" h="508000">
                  <a:moveTo>
                    <a:pt x="253806" y="0"/>
                  </a:moveTo>
                  <a:lnTo>
                    <a:pt x="208183" y="4088"/>
                  </a:lnTo>
                  <a:lnTo>
                    <a:pt x="165243" y="15876"/>
                  </a:lnTo>
                  <a:lnTo>
                    <a:pt x="125704" y="34647"/>
                  </a:lnTo>
                  <a:lnTo>
                    <a:pt x="90280" y="59685"/>
                  </a:lnTo>
                  <a:lnTo>
                    <a:pt x="59691" y="90273"/>
                  </a:lnTo>
                  <a:lnTo>
                    <a:pt x="34651" y="125694"/>
                  </a:lnTo>
                  <a:lnTo>
                    <a:pt x="15878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42366" y="491727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9" y="208189"/>
                  </a:lnTo>
                  <a:lnTo>
                    <a:pt x="491774" y="165265"/>
                  </a:lnTo>
                  <a:lnTo>
                    <a:pt x="473028" y="125736"/>
                  </a:lnTo>
                  <a:lnTo>
                    <a:pt x="448018" y="90318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299643" y="4105"/>
                  </a:lnTo>
                  <a:lnTo>
                    <a:pt x="254046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659" y="5084457"/>
              <a:ext cx="128682" cy="23542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63942" y="2560769"/>
            <a:ext cx="4132579" cy="70802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Автоматизация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статистических</a:t>
            </a:r>
            <a:r>
              <a:rPr kumimoji="0" sz="2000" b="0" i="0" u="none" strike="noStrike" kern="0" cap="none" spc="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отчетов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организаций</a:t>
            </a:r>
            <a:r>
              <a:rPr kumimoji="0" sz="2000" b="0" i="0" u="none" strike="noStrike" kern="0" cap="none" spc="7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формам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1-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5СП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63942" y="4985765"/>
            <a:ext cx="3710940" cy="10496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Для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формирования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отчета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автоматическом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режиме</a:t>
            </a:r>
            <a:r>
              <a:rPr kumimoji="0" sz="20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достаточно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трех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действий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6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5280" y="406653"/>
            <a:ext cx="5079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5" dirty="0"/>
              <a:t>Информирование</a:t>
            </a:r>
            <a:r>
              <a:rPr spc="-45" dirty="0"/>
              <a:t> </a:t>
            </a:r>
            <a:r>
              <a:rPr spc="-165" dirty="0"/>
              <a:t>через</a:t>
            </a:r>
            <a:r>
              <a:rPr spc="-55" dirty="0"/>
              <a:t> </a:t>
            </a:r>
            <a:r>
              <a:rPr spc="-330" dirty="0"/>
              <a:t>АИС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1448" y="376427"/>
            <a:ext cx="11593099" cy="6150103"/>
            <a:chOff x="411448" y="376427"/>
            <a:chExt cx="11593099" cy="6150103"/>
          </a:xfrm>
        </p:grpSpPr>
        <p:sp>
          <p:nvSpPr>
            <p:cNvPr id="4" name="object 4"/>
            <p:cNvSpPr/>
            <p:nvPr/>
          </p:nvSpPr>
          <p:spPr>
            <a:xfrm>
              <a:off x="411448" y="446343"/>
              <a:ext cx="646430" cy="647065"/>
            </a:xfrm>
            <a:custGeom>
              <a:avLst/>
              <a:gdLst/>
              <a:ahLst/>
              <a:cxnLst/>
              <a:rect l="l" t="t" r="r" b="b"/>
              <a:pathLst>
                <a:path w="646430" h="647065">
                  <a:moveTo>
                    <a:pt x="323221" y="0"/>
                  </a:moveTo>
                  <a:lnTo>
                    <a:pt x="322917" y="0"/>
                  </a:lnTo>
                  <a:lnTo>
                    <a:pt x="275117" y="3525"/>
                  </a:lnTo>
                  <a:lnTo>
                    <a:pt x="229652" y="13695"/>
                  </a:lnTo>
                  <a:lnTo>
                    <a:pt x="186781" y="30064"/>
                  </a:lnTo>
                  <a:lnTo>
                    <a:pt x="147013" y="52166"/>
                  </a:lnTo>
                  <a:lnTo>
                    <a:pt x="111000" y="79401"/>
                  </a:lnTo>
                  <a:lnTo>
                    <a:pt x="79160" y="111312"/>
                  </a:lnTo>
                  <a:lnTo>
                    <a:pt x="51992" y="147398"/>
                  </a:lnTo>
                  <a:lnTo>
                    <a:pt x="29993" y="187161"/>
                  </a:lnTo>
                  <a:lnTo>
                    <a:pt x="13663" y="230098"/>
                  </a:lnTo>
                  <a:lnTo>
                    <a:pt x="3499" y="275710"/>
                  </a:lnTo>
                  <a:lnTo>
                    <a:pt x="0" y="323496"/>
                  </a:lnTo>
                  <a:lnTo>
                    <a:pt x="3501" y="371303"/>
                  </a:lnTo>
                  <a:lnTo>
                    <a:pt x="13671" y="416933"/>
                  </a:lnTo>
                  <a:lnTo>
                    <a:pt x="30012" y="459884"/>
                  </a:lnTo>
                  <a:lnTo>
                    <a:pt x="52022" y="499657"/>
                  </a:lnTo>
                  <a:lnTo>
                    <a:pt x="79204" y="535751"/>
                  </a:lnTo>
                  <a:lnTo>
                    <a:pt x="111058" y="567664"/>
                  </a:lnTo>
                  <a:lnTo>
                    <a:pt x="147083" y="594898"/>
                  </a:lnTo>
                  <a:lnTo>
                    <a:pt x="186781" y="616951"/>
                  </a:lnTo>
                  <a:lnTo>
                    <a:pt x="229652" y="633322"/>
                  </a:lnTo>
                  <a:lnTo>
                    <a:pt x="275197" y="643512"/>
                  </a:lnTo>
                  <a:lnTo>
                    <a:pt x="322917" y="647020"/>
                  </a:lnTo>
                  <a:lnTo>
                    <a:pt x="370634" y="643512"/>
                  </a:lnTo>
                  <a:lnTo>
                    <a:pt x="416178" y="633322"/>
                  </a:lnTo>
                  <a:lnTo>
                    <a:pt x="424921" y="629983"/>
                  </a:lnTo>
                  <a:lnTo>
                    <a:pt x="322917" y="629983"/>
                  </a:lnTo>
                  <a:lnTo>
                    <a:pt x="273296" y="625972"/>
                  </a:lnTo>
                  <a:lnTo>
                    <a:pt x="226224" y="614359"/>
                  </a:lnTo>
                  <a:lnTo>
                    <a:pt x="182332" y="595774"/>
                  </a:lnTo>
                  <a:lnTo>
                    <a:pt x="142249" y="570849"/>
                  </a:lnTo>
                  <a:lnTo>
                    <a:pt x="106604" y="540216"/>
                  </a:lnTo>
                  <a:lnTo>
                    <a:pt x="76028" y="504504"/>
                  </a:lnTo>
                  <a:lnTo>
                    <a:pt x="51150" y="464345"/>
                  </a:lnTo>
                  <a:lnTo>
                    <a:pt x="32600" y="420370"/>
                  </a:lnTo>
                  <a:lnTo>
                    <a:pt x="21008" y="373210"/>
                  </a:lnTo>
                  <a:lnTo>
                    <a:pt x="17004" y="323496"/>
                  </a:lnTo>
                  <a:lnTo>
                    <a:pt x="21063" y="273782"/>
                  </a:lnTo>
                  <a:lnTo>
                    <a:pt x="32699" y="226625"/>
                  </a:lnTo>
                  <a:lnTo>
                    <a:pt x="51287" y="182653"/>
                  </a:lnTo>
                  <a:lnTo>
                    <a:pt x="76133" y="142572"/>
                  </a:lnTo>
                  <a:lnTo>
                    <a:pt x="106705" y="106873"/>
                  </a:lnTo>
                  <a:lnTo>
                    <a:pt x="142337" y="76244"/>
                  </a:lnTo>
                  <a:lnTo>
                    <a:pt x="182403" y="51317"/>
                  </a:lnTo>
                  <a:lnTo>
                    <a:pt x="226273" y="32720"/>
                  </a:lnTo>
                  <a:lnTo>
                    <a:pt x="273320" y="21084"/>
                  </a:lnTo>
                  <a:lnTo>
                    <a:pt x="322917" y="17036"/>
                  </a:lnTo>
                  <a:lnTo>
                    <a:pt x="425084" y="17036"/>
                  </a:lnTo>
                  <a:lnTo>
                    <a:pt x="416431" y="13728"/>
                  </a:lnTo>
                  <a:lnTo>
                    <a:pt x="370914" y="3525"/>
                  </a:lnTo>
                  <a:lnTo>
                    <a:pt x="323221" y="0"/>
                  </a:lnTo>
                  <a:close/>
                </a:path>
                <a:path w="646430" h="647065">
                  <a:moveTo>
                    <a:pt x="425084" y="17036"/>
                  </a:moveTo>
                  <a:lnTo>
                    <a:pt x="322917" y="17036"/>
                  </a:lnTo>
                  <a:lnTo>
                    <a:pt x="372535" y="21047"/>
                  </a:lnTo>
                  <a:lnTo>
                    <a:pt x="419605" y="32658"/>
                  </a:lnTo>
                  <a:lnTo>
                    <a:pt x="463497" y="51240"/>
                  </a:lnTo>
                  <a:lnTo>
                    <a:pt x="503579" y="76161"/>
                  </a:lnTo>
                  <a:lnTo>
                    <a:pt x="539223" y="106790"/>
                  </a:lnTo>
                  <a:lnTo>
                    <a:pt x="569799" y="142498"/>
                  </a:lnTo>
                  <a:lnTo>
                    <a:pt x="594703" y="182714"/>
                  </a:lnTo>
                  <a:lnTo>
                    <a:pt x="613237" y="226668"/>
                  </a:lnTo>
                  <a:lnTo>
                    <a:pt x="624820" y="273805"/>
                  </a:lnTo>
                  <a:lnTo>
                    <a:pt x="628822" y="323496"/>
                  </a:lnTo>
                  <a:lnTo>
                    <a:pt x="624818" y="373210"/>
                  </a:lnTo>
                  <a:lnTo>
                    <a:pt x="613226" y="420370"/>
                  </a:lnTo>
                  <a:lnTo>
                    <a:pt x="594677" y="464345"/>
                  </a:lnTo>
                  <a:lnTo>
                    <a:pt x="569799" y="504504"/>
                  </a:lnTo>
                  <a:lnTo>
                    <a:pt x="539223" y="540216"/>
                  </a:lnTo>
                  <a:lnTo>
                    <a:pt x="503579" y="570849"/>
                  </a:lnTo>
                  <a:lnTo>
                    <a:pt x="463497" y="595774"/>
                  </a:lnTo>
                  <a:lnTo>
                    <a:pt x="419605" y="614359"/>
                  </a:lnTo>
                  <a:lnTo>
                    <a:pt x="372535" y="625972"/>
                  </a:lnTo>
                  <a:lnTo>
                    <a:pt x="322917" y="629983"/>
                  </a:lnTo>
                  <a:lnTo>
                    <a:pt x="424921" y="629983"/>
                  </a:lnTo>
                  <a:lnTo>
                    <a:pt x="498745" y="594898"/>
                  </a:lnTo>
                  <a:lnTo>
                    <a:pt x="534770" y="567664"/>
                  </a:lnTo>
                  <a:lnTo>
                    <a:pt x="566623" y="535751"/>
                  </a:lnTo>
                  <a:lnTo>
                    <a:pt x="593804" y="499657"/>
                  </a:lnTo>
                  <a:lnTo>
                    <a:pt x="615815" y="459884"/>
                  </a:lnTo>
                  <a:lnTo>
                    <a:pt x="632155" y="416933"/>
                  </a:lnTo>
                  <a:lnTo>
                    <a:pt x="642326" y="371303"/>
                  </a:lnTo>
                  <a:lnTo>
                    <a:pt x="645827" y="323496"/>
                  </a:lnTo>
                  <a:lnTo>
                    <a:pt x="642342" y="275689"/>
                  </a:lnTo>
                  <a:lnTo>
                    <a:pt x="632187" y="230061"/>
                  </a:lnTo>
                  <a:lnTo>
                    <a:pt x="615861" y="187112"/>
                  </a:lnTo>
                  <a:lnTo>
                    <a:pt x="593864" y="147343"/>
                  </a:lnTo>
                  <a:lnTo>
                    <a:pt x="566696" y="111253"/>
                  </a:lnTo>
                  <a:lnTo>
                    <a:pt x="534932" y="79401"/>
                  </a:lnTo>
                  <a:lnTo>
                    <a:pt x="498939" y="52166"/>
                  </a:lnTo>
                  <a:lnTo>
                    <a:pt x="459272" y="30108"/>
                  </a:lnTo>
                  <a:lnTo>
                    <a:pt x="425084" y="1703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446343"/>
              <a:ext cx="646430" cy="647065"/>
            </a:xfrm>
            <a:custGeom>
              <a:avLst/>
              <a:gdLst/>
              <a:ahLst/>
              <a:cxnLst/>
              <a:rect l="l" t="t" r="r" b="b"/>
              <a:pathLst>
                <a:path w="646430" h="647065">
                  <a:moveTo>
                    <a:pt x="322917" y="17036"/>
                  </a:moveTo>
                  <a:lnTo>
                    <a:pt x="372535" y="21047"/>
                  </a:lnTo>
                  <a:lnTo>
                    <a:pt x="419605" y="32658"/>
                  </a:lnTo>
                  <a:lnTo>
                    <a:pt x="463497" y="51240"/>
                  </a:lnTo>
                  <a:lnTo>
                    <a:pt x="503579" y="76161"/>
                  </a:lnTo>
                  <a:lnTo>
                    <a:pt x="539223" y="106790"/>
                  </a:lnTo>
                  <a:lnTo>
                    <a:pt x="569799" y="142498"/>
                  </a:lnTo>
                  <a:lnTo>
                    <a:pt x="594677" y="182653"/>
                  </a:lnTo>
                  <a:lnTo>
                    <a:pt x="613226" y="226625"/>
                  </a:lnTo>
                  <a:lnTo>
                    <a:pt x="624818" y="273782"/>
                  </a:lnTo>
                  <a:lnTo>
                    <a:pt x="628822" y="323496"/>
                  </a:lnTo>
                  <a:lnTo>
                    <a:pt x="624818" y="373210"/>
                  </a:lnTo>
                  <a:lnTo>
                    <a:pt x="613226" y="420370"/>
                  </a:lnTo>
                  <a:lnTo>
                    <a:pt x="594677" y="464345"/>
                  </a:lnTo>
                  <a:lnTo>
                    <a:pt x="569799" y="504504"/>
                  </a:lnTo>
                  <a:lnTo>
                    <a:pt x="539223" y="540216"/>
                  </a:lnTo>
                  <a:lnTo>
                    <a:pt x="503579" y="570849"/>
                  </a:lnTo>
                  <a:lnTo>
                    <a:pt x="463497" y="595774"/>
                  </a:lnTo>
                  <a:lnTo>
                    <a:pt x="419605" y="614359"/>
                  </a:lnTo>
                  <a:lnTo>
                    <a:pt x="372535" y="625972"/>
                  </a:lnTo>
                  <a:lnTo>
                    <a:pt x="322917" y="629983"/>
                  </a:lnTo>
                  <a:lnTo>
                    <a:pt x="273296" y="625972"/>
                  </a:lnTo>
                  <a:lnTo>
                    <a:pt x="226224" y="614359"/>
                  </a:lnTo>
                  <a:lnTo>
                    <a:pt x="182332" y="595774"/>
                  </a:lnTo>
                  <a:lnTo>
                    <a:pt x="142249" y="570849"/>
                  </a:lnTo>
                  <a:lnTo>
                    <a:pt x="106604" y="540216"/>
                  </a:lnTo>
                  <a:lnTo>
                    <a:pt x="76028" y="504504"/>
                  </a:lnTo>
                  <a:lnTo>
                    <a:pt x="51150" y="464345"/>
                  </a:lnTo>
                  <a:lnTo>
                    <a:pt x="32600" y="420370"/>
                  </a:lnTo>
                  <a:lnTo>
                    <a:pt x="21008" y="373210"/>
                  </a:lnTo>
                  <a:lnTo>
                    <a:pt x="17004" y="323496"/>
                  </a:lnTo>
                  <a:lnTo>
                    <a:pt x="21057" y="273805"/>
                  </a:lnTo>
                  <a:lnTo>
                    <a:pt x="32681" y="226668"/>
                  </a:lnTo>
                  <a:lnTo>
                    <a:pt x="51249" y="182714"/>
                  </a:lnTo>
                  <a:lnTo>
                    <a:pt x="76133" y="142572"/>
                  </a:lnTo>
                  <a:lnTo>
                    <a:pt x="106705" y="106873"/>
                  </a:lnTo>
                  <a:lnTo>
                    <a:pt x="142337" y="76244"/>
                  </a:lnTo>
                  <a:lnTo>
                    <a:pt x="182403" y="51317"/>
                  </a:lnTo>
                  <a:lnTo>
                    <a:pt x="226273" y="32720"/>
                  </a:lnTo>
                  <a:lnTo>
                    <a:pt x="273320" y="21084"/>
                  </a:lnTo>
                  <a:lnTo>
                    <a:pt x="322917" y="17036"/>
                  </a:lnTo>
                </a:path>
                <a:path w="646430" h="647065">
                  <a:moveTo>
                    <a:pt x="322917" y="0"/>
                  </a:moveTo>
                  <a:lnTo>
                    <a:pt x="275197" y="3507"/>
                  </a:lnTo>
                  <a:lnTo>
                    <a:pt x="229652" y="13695"/>
                  </a:lnTo>
                  <a:lnTo>
                    <a:pt x="186781" y="30064"/>
                  </a:lnTo>
                  <a:lnTo>
                    <a:pt x="147083" y="52113"/>
                  </a:lnTo>
                  <a:lnTo>
                    <a:pt x="111057" y="79343"/>
                  </a:lnTo>
                  <a:lnTo>
                    <a:pt x="79204" y="111253"/>
                  </a:lnTo>
                  <a:lnTo>
                    <a:pt x="52022" y="147343"/>
                  </a:lnTo>
                  <a:lnTo>
                    <a:pt x="30012" y="187112"/>
                  </a:lnTo>
                  <a:lnTo>
                    <a:pt x="13671" y="230061"/>
                  </a:lnTo>
                  <a:lnTo>
                    <a:pt x="3501" y="275689"/>
                  </a:lnTo>
                  <a:lnTo>
                    <a:pt x="0" y="323496"/>
                  </a:lnTo>
                  <a:lnTo>
                    <a:pt x="3501" y="371303"/>
                  </a:lnTo>
                  <a:lnTo>
                    <a:pt x="13671" y="416933"/>
                  </a:lnTo>
                  <a:lnTo>
                    <a:pt x="30012" y="459884"/>
                  </a:lnTo>
                  <a:lnTo>
                    <a:pt x="52022" y="499657"/>
                  </a:lnTo>
                  <a:lnTo>
                    <a:pt x="79204" y="535751"/>
                  </a:lnTo>
                  <a:lnTo>
                    <a:pt x="111057" y="567664"/>
                  </a:lnTo>
                  <a:lnTo>
                    <a:pt x="147083" y="594898"/>
                  </a:lnTo>
                  <a:lnTo>
                    <a:pt x="186781" y="616951"/>
                  </a:lnTo>
                  <a:lnTo>
                    <a:pt x="229652" y="633322"/>
                  </a:lnTo>
                  <a:lnTo>
                    <a:pt x="275197" y="643512"/>
                  </a:lnTo>
                  <a:lnTo>
                    <a:pt x="322917" y="647020"/>
                  </a:lnTo>
                  <a:lnTo>
                    <a:pt x="370634" y="643512"/>
                  </a:lnTo>
                  <a:lnTo>
                    <a:pt x="416178" y="633322"/>
                  </a:lnTo>
                  <a:lnTo>
                    <a:pt x="459048" y="616951"/>
                  </a:lnTo>
                  <a:lnTo>
                    <a:pt x="498745" y="594898"/>
                  </a:lnTo>
                  <a:lnTo>
                    <a:pt x="534770" y="567664"/>
                  </a:lnTo>
                  <a:lnTo>
                    <a:pt x="566623" y="535751"/>
                  </a:lnTo>
                  <a:lnTo>
                    <a:pt x="593804" y="499657"/>
                  </a:lnTo>
                  <a:lnTo>
                    <a:pt x="615815" y="459884"/>
                  </a:lnTo>
                  <a:lnTo>
                    <a:pt x="632155" y="416933"/>
                  </a:lnTo>
                  <a:lnTo>
                    <a:pt x="642326" y="371303"/>
                  </a:lnTo>
                  <a:lnTo>
                    <a:pt x="645827" y="323496"/>
                  </a:lnTo>
                  <a:lnTo>
                    <a:pt x="642347" y="275710"/>
                  </a:lnTo>
                  <a:lnTo>
                    <a:pt x="632201" y="230098"/>
                  </a:lnTo>
                  <a:lnTo>
                    <a:pt x="615887" y="187161"/>
                  </a:lnTo>
                  <a:lnTo>
                    <a:pt x="593906" y="147398"/>
                  </a:lnTo>
                  <a:lnTo>
                    <a:pt x="566754" y="111312"/>
                  </a:lnTo>
                  <a:lnTo>
                    <a:pt x="534932" y="79401"/>
                  </a:lnTo>
                  <a:lnTo>
                    <a:pt x="498939" y="52166"/>
                  </a:lnTo>
                  <a:lnTo>
                    <a:pt x="459272" y="30108"/>
                  </a:lnTo>
                  <a:lnTo>
                    <a:pt x="416431" y="13728"/>
                  </a:lnTo>
                  <a:lnTo>
                    <a:pt x="370914" y="3525"/>
                  </a:lnTo>
                  <a:lnTo>
                    <a:pt x="323221" y="0"/>
                  </a:lnTo>
                  <a:lnTo>
                    <a:pt x="323016" y="0"/>
                  </a:lnTo>
                  <a:close/>
                </a:path>
              </a:pathLst>
            </a:custGeom>
            <a:ln w="9928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4734" y="1428639"/>
              <a:ext cx="715645" cy="803275"/>
            </a:xfrm>
            <a:custGeom>
              <a:avLst/>
              <a:gdLst/>
              <a:ahLst/>
              <a:cxnLst/>
              <a:rect l="l" t="t" r="r" b="b"/>
              <a:pathLst>
                <a:path w="715644" h="803275">
                  <a:moveTo>
                    <a:pt x="592979" y="106331"/>
                  </a:moveTo>
                  <a:lnTo>
                    <a:pt x="122360" y="106331"/>
                  </a:lnTo>
                  <a:lnTo>
                    <a:pt x="122360" y="198348"/>
                  </a:lnTo>
                  <a:lnTo>
                    <a:pt x="0" y="299566"/>
                  </a:lnTo>
                  <a:lnTo>
                    <a:pt x="0" y="802871"/>
                  </a:lnTo>
                  <a:lnTo>
                    <a:pt x="715340" y="802871"/>
                  </a:lnTo>
                  <a:lnTo>
                    <a:pt x="715340" y="784044"/>
                  </a:lnTo>
                  <a:lnTo>
                    <a:pt x="32307" y="784044"/>
                  </a:lnTo>
                  <a:lnTo>
                    <a:pt x="32276" y="783903"/>
                  </a:lnTo>
                  <a:lnTo>
                    <a:pt x="45564" y="770616"/>
                  </a:lnTo>
                  <a:lnTo>
                    <a:pt x="18887" y="770616"/>
                  </a:lnTo>
                  <a:lnTo>
                    <a:pt x="18871" y="326855"/>
                  </a:lnTo>
                  <a:lnTo>
                    <a:pt x="45579" y="326855"/>
                  </a:lnTo>
                  <a:lnTo>
                    <a:pt x="23381" y="304657"/>
                  </a:lnTo>
                  <a:lnTo>
                    <a:pt x="122360" y="222790"/>
                  </a:lnTo>
                  <a:lnTo>
                    <a:pt x="141185" y="222790"/>
                  </a:lnTo>
                  <a:lnTo>
                    <a:pt x="141185" y="125157"/>
                  </a:lnTo>
                  <a:lnTo>
                    <a:pt x="592979" y="125157"/>
                  </a:lnTo>
                  <a:lnTo>
                    <a:pt x="592979" y="106331"/>
                  </a:lnTo>
                  <a:close/>
                </a:path>
                <a:path w="715644" h="803275">
                  <a:moveTo>
                    <a:pt x="433109" y="518701"/>
                  </a:moveTo>
                  <a:lnTo>
                    <a:pt x="379279" y="518701"/>
                  </a:lnTo>
                  <a:lnTo>
                    <a:pt x="420849" y="531913"/>
                  </a:lnTo>
                  <a:lnTo>
                    <a:pt x="457504" y="558336"/>
                  </a:lnTo>
                  <a:lnTo>
                    <a:pt x="683071" y="783903"/>
                  </a:lnTo>
                  <a:lnTo>
                    <a:pt x="683009" y="784044"/>
                  </a:lnTo>
                  <a:lnTo>
                    <a:pt x="715340" y="784044"/>
                  </a:lnTo>
                  <a:lnTo>
                    <a:pt x="715340" y="770600"/>
                  </a:lnTo>
                  <a:lnTo>
                    <a:pt x="696437" y="770600"/>
                  </a:lnTo>
                  <a:lnTo>
                    <a:pt x="474517" y="548727"/>
                  </a:lnTo>
                  <a:lnTo>
                    <a:pt x="487333" y="535911"/>
                  </a:lnTo>
                  <a:lnTo>
                    <a:pt x="460720" y="535911"/>
                  </a:lnTo>
                  <a:lnTo>
                    <a:pt x="433109" y="518701"/>
                  </a:lnTo>
                  <a:close/>
                </a:path>
                <a:path w="715644" h="803275">
                  <a:moveTo>
                    <a:pt x="45579" y="326855"/>
                  </a:moveTo>
                  <a:lnTo>
                    <a:pt x="18871" y="326855"/>
                  </a:lnTo>
                  <a:lnTo>
                    <a:pt x="19005" y="326894"/>
                  </a:lnTo>
                  <a:lnTo>
                    <a:pt x="240831" y="548727"/>
                  </a:lnTo>
                  <a:lnTo>
                    <a:pt x="18950" y="770616"/>
                  </a:lnTo>
                  <a:lnTo>
                    <a:pt x="45564" y="770616"/>
                  </a:lnTo>
                  <a:lnTo>
                    <a:pt x="257844" y="558336"/>
                  </a:lnTo>
                  <a:lnTo>
                    <a:pt x="288953" y="535911"/>
                  </a:lnTo>
                  <a:lnTo>
                    <a:pt x="254589" y="535911"/>
                  </a:lnTo>
                  <a:lnTo>
                    <a:pt x="141185" y="422464"/>
                  </a:lnTo>
                  <a:lnTo>
                    <a:pt x="141185" y="403639"/>
                  </a:lnTo>
                  <a:lnTo>
                    <a:pt x="122360" y="403639"/>
                  </a:lnTo>
                  <a:lnTo>
                    <a:pt x="45579" y="326855"/>
                  </a:lnTo>
                  <a:close/>
                </a:path>
                <a:path w="715644" h="803275">
                  <a:moveTo>
                    <a:pt x="715340" y="326847"/>
                  </a:moveTo>
                  <a:lnTo>
                    <a:pt x="696437" y="326847"/>
                  </a:lnTo>
                  <a:lnTo>
                    <a:pt x="696437" y="770600"/>
                  </a:lnTo>
                  <a:lnTo>
                    <a:pt x="715340" y="770600"/>
                  </a:lnTo>
                  <a:lnTo>
                    <a:pt x="715340" y="326847"/>
                  </a:lnTo>
                  <a:close/>
                </a:path>
                <a:path w="715644" h="803275">
                  <a:moveTo>
                    <a:pt x="379583" y="499828"/>
                  </a:moveTo>
                  <a:lnTo>
                    <a:pt x="335725" y="499828"/>
                  </a:lnTo>
                  <a:lnTo>
                    <a:pt x="293183" y="511855"/>
                  </a:lnTo>
                  <a:lnTo>
                    <a:pt x="254589" y="535911"/>
                  </a:lnTo>
                  <a:lnTo>
                    <a:pt x="288953" y="535911"/>
                  </a:lnTo>
                  <a:lnTo>
                    <a:pt x="294498" y="531913"/>
                  </a:lnTo>
                  <a:lnTo>
                    <a:pt x="336069" y="518701"/>
                  </a:lnTo>
                  <a:lnTo>
                    <a:pt x="433109" y="518701"/>
                  </a:lnTo>
                  <a:lnTo>
                    <a:pt x="422125" y="511855"/>
                  </a:lnTo>
                  <a:lnTo>
                    <a:pt x="379583" y="499828"/>
                  </a:lnTo>
                  <a:close/>
                </a:path>
                <a:path w="715644" h="803275">
                  <a:moveTo>
                    <a:pt x="592979" y="125157"/>
                  </a:moveTo>
                  <a:lnTo>
                    <a:pt x="574154" y="125157"/>
                  </a:lnTo>
                  <a:lnTo>
                    <a:pt x="574154" y="422464"/>
                  </a:lnTo>
                  <a:lnTo>
                    <a:pt x="460720" y="535911"/>
                  </a:lnTo>
                  <a:lnTo>
                    <a:pt x="487333" y="535911"/>
                  </a:lnTo>
                  <a:lnTo>
                    <a:pt x="619601" y="403639"/>
                  </a:lnTo>
                  <a:lnTo>
                    <a:pt x="592979" y="403639"/>
                  </a:lnTo>
                  <a:lnTo>
                    <a:pt x="592979" y="222821"/>
                  </a:lnTo>
                  <a:lnTo>
                    <a:pt x="622564" y="222821"/>
                  </a:lnTo>
                  <a:lnTo>
                    <a:pt x="592979" y="198348"/>
                  </a:lnTo>
                  <a:lnTo>
                    <a:pt x="592979" y="125157"/>
                  </a:lnTo>
                  <a:close/>
                </a:path>
                <a:path w="715644" h="803275">
                  <a:moveTo>
                    <a:pt x="141185" y="222790"/>
                  </a:moveTo>
                  <a:lnTo>
                    <a:pt x="122360" y="222790"/>
                  </a:lnTo>
                  <a:lnTo>
                    <a:pt x="122360" y="403639"/>
                  </a:lnTo>
                  <a:lnTo>
                    <a:pt x="141185" y="403639"/>
                  </a:lnTo>
                  <a:lnTo>
                    <a:pt x="141185" y="222790"/>
                  </a:lnTo>
                  <a:close/>
                </a:path>
                <a:path w="715644" h="803275">
                  <a:moveTo>
                    <a:pt x="622564" y="222821"/>
                  </a:moveTo>
                  <a:lnTo>
                    <a:pt x="592979" y="222821"/>
                  </a:lnTo>
                  <a:lnTo>
                    <a:pt x="691966" y="304712"/>
                  </a:lnTo>
                  <a:lnTo>
                    <a:pt x="592979" y="403639"/>
                  </a:lnTo>
                  <a:lnTo>
                    <a:pt x="619601" y="403639"/>
                  </a:lnTo>
                  <a:lnTo>
                    <a:pt x="696343" y="326894"/>
                  </a:lnTo>
                  <a:lnTo>
                    <a:pt x="715340" y="326847"/>
                  </a:lnTo>
                  <a:lnTo>
                    <a:pt x="715340" y="299566"/>
                  </a:lnTo>
                  <a:lnTo>
                    <a:pt x="622564" y="222821"/>
                  </a:lnTo>
                  <a:close/>
                </a:path>
                <a:path w="715644" h="803275">
                  <a:moveTo>
                    <a:pt x="357670" y="0"/>
                  </a:moveTo>
                  <a:lnTo>
                    <a:pt x="230673" y="106331"/>
                  </a:lnTo>
                  <a:lnTo>
                    <a:pt x="259993" y="106331"/>
                  </a:lnTo>
                  <a:lnTo>
                    <a:pt x="357670" y="24472"/>
                  </a:lnTo>
                  <a:lnTo>
                    <a:pt x="386901" y="24472"/>
                  </a:lnTo>
                  <a:lnTo>
                    <a:pt x="357670" y="0"/>
                  </a:lnTo>
                  <a:close/>
                </a:path>
                <a:path w="715644" h="803275">
                  <a:moveTo>
                    <a:pt x="386901" y="24472"/>
                  </a:moveTo>
                  <a:lnTo>
                    <a:pt x="357670" y="24472"/>
                  </a:lnTo>
                  <a:lnTo>
                    <a:pt x="455355" y="106331"/>
                  </a:lnTo>
                  <a:lnTo>
                    <a:pt x="484674" y="106331"/>
                  </a:lnTo>
                  <a:lnTo>
                    <a:pt x="386901" y="2447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785" y="1619967"/>
              <a:ext cx="244980" cy="2444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348" y="4401312"/>
              <a:ext cx="5950458" cy="212521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392926" y="4841494"/>
            <a:ext cx="51892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Важна</a:t>
            </a:r>
            <a:r>
              <a:rPr kumimoji="0" sz="1800" b="0" i="0" u="none" strike="noStrike" kern="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достоверность</a:t>
            </a:r>
            <a:r>
              <a:rPr kumimoji="0" sz="1800" b="1" i="0" u="none" strike="noStrike" kern="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сведений</a:t>
            </a:r>
            <a:r>
              <a:rPr kumimoji="0" sz="18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,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внесенных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АИС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части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e-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mail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адресов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данной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категории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профсоюзных </a:t>
            </a:r>
            <a:r>
              <a:rPr kumimoji="0" sz="18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работников</a:t>
            </a:r>
            <a:r>
              <a:rPr kumimoji="0" sz="18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актива,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8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обязательное </a:t>
            </a:r>
            <a:r>
              <a:rPr kumimoji="0" sz="1800" b="0" i="0" u="none" strike="noStrike" kern="0" cap="none" spc="-8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согласи</a:t>
            </a:r>
            <a:r>
              <a:rPr kumimoji="0" lang="ru-RU" sz="1800" b="0" i="0" u="none" strike="noStrike" kern="0" cap="none" spc="-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е</a:t>
            </a:r>
            <a:r>
              <a:rPr kumimoji="0" sz="1800" b="0" i="0" u="none" strike="noStrike" kern="0" cap="none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получение</a:t>
            </a:r>
            <a:r>
              <a:rPr kumimoji="0" sz="18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e-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mail-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рассылок.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0415" y="1515612"/>
            <a:ext cx="10035540" cy="4245610"/>
            <a:chOff x="280415" y="1515612"/>
            <a:chExt cx="10035540" cy="4245610"/>
          </a:xfrm>
        </p:grpSpPr>
        <p:sp>
          <p:nvSpPr>
            <p:cNvPr id="16" name="object 16"/>
            <p:cNvSpPr/>
            <p:nvPr/>
          </p:nvSpPr>
          <p:spPr>
            <a:xfrm>
              <a:off x="6118757" y="4856697"/>
              <a:ext cx="106680" cy="535940"/>
            </a:xfrm>
            <a:custGeom>
              <a:avLst/>
              <a:gdLst/>
              <a:ahLst/>
              <a:cxnLst/>
              <a:rect l="l" t="t" r="r" b="b"/>
              <a:pathLst>
                <a:path w="106679" h="535939">
                  <a:moveTo>
                    <a:pt x="106359" y="0"/>
                  </a:moveTo>
                  <a:lnTo>
                    <a:pt x="0" y="0"/>
                  </a:lnTo>
                  <a:lnTo>
                    <a:pt x="8847" y="535456"/>
                  </a:lnTo>
                  <a:lnTo>
                    <a:pt x="97512" y="535456"/>
                  </a:lnTo>
                  <a:lnTo>
                    <a:pt x="106359" y="0"/>
                  </a:lnTo>
                  <a:close/>
                </a:path>
              </a:pathLst>
            </a:custGeom>
            <a:solidFill>
              <a:srgbClr val="FFFFFF">
                <a:alpha val="8666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638" y="5449664"/>
              <a:ext cx="150598" cy="15060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145213" y="1515612"/>
              <a:ext cx="619125" cy="637540"/>
            </a:xfrm>
            <a:custGeom>
              <a:avLst/>
              <a:gdLst/>
              <a:ahLst/>
              <a:cxnLst/>
              <a:rect l="l" t="t" r="r" b="b"/>
              <a:pathLst>
                <a:path w="619125" h="637539">
                  <a:moveTo>
                    <a:pt x="319487" y="0"/>
                  </a:moveTo>
                  <a:lnTo>
                    <a:pt x="266614" y="3766"/>
                  </a:lnTo>
                  <a:lnTo>
                    <a:pt x="217247" y="15038"/>
                  </a:lnTo>
                  <a:lnTo>
                    <a:pt x="171488" y="33773"/>
                  </a:lnTo>
                  <a:lnTo>
                    <a:pt x="129440" y="59930"/>
                  </a:lnTo>
                  <a:lnTo>
                    <a:pt x="91205" y="93467"/>
                  </a:lnTo>
                  <a:lnTo>
                    <a:pt x="58489" y="132625"/>
                  </a:lnTo>
                  <a:lnTo>
                    <a:pt x="32966" y="175595"/>
                  </a:lnTo>
                  <a:lnTo>
                    <a:pt x="14681" y="222263"/>
                  </a:lnTo>
                  <a:lnTo>
                    <a:pt x="3677" y="272514"/>
                  </a:lnTo>
                  <a:lnTo>
                    <a:pt x="0" y="326235"/>
                  </a:lnTo>
                  <a:lnTo>
                    <a:pt x="3397" y="379521"/>
                  </a:lnTo>
                  <a:lnTo>
                    <a:pt x="13562" y="428769"/>
                  </a:lnTo>
                  <a:lnTo>
                    <a:pt x="30458" y="473876"/>
                  </a:lnTo>
                  <a:lnTo>
                    <a:pt x="54046" y="514741"/>
                  </a:lnTo>
                  <a:lnTo>
                    <a:pt x="84287" y="551261"/>
                  </a:lnTo>
                  <a:lnTo>
                    <a:pt x="120166" y="582183"/>
                  </a:lnTo>
                  <a:lnTo>
                    <a:pt x="160631" y="606297"/>
                  </a:lnTo>
                  <a:lnTo>
                    <a:pt x="205579" y="623567"/>
                  </a:lnTo>
                  <a:lnTo>
                    <a:pt x="254906" y="633955"/>
                  </a:lnTo>
                  <a:lnTo>
                    <a:pt x="308506" y="637426"/>
                  </a:lnTo>
                  <a:lnTo>
                    <a:pt x="350828" y="635962"/>
                  </a:lnTo>
                  <a:lnTo>
                    <a:pt x="392741" y="630588"/>
                  </a:lnTo>
                  <a:lnTo>
                    <a:pt x="433974" y="621353"/>
                  </a:lnTo>
                  <a:lnTo>
                    <a:pt x="446220" y="617385"/>
                  </a:lnTo>
                  <a:lnTo>
                    <a:pt x="312428" y="617385"/>
                  </a:lnTo>
                  <a:lnTo>
                    <a:pt x="261651" y="614176"/>
                  </a:lnTo>
                  <a:lnTo>
                    <a:pt x="215142" y="604572"/>
                  </a:lnTo>
                  <a:lnTo>
                    <a:pt x="172997" y="588606"/>
                  </a:lnTo>
                  <a:lnTo>
                    <a:pt x="135313" y="566312"/>
                  </a:lnTo>
                  <a:lnTo>
                    <a:pt x="102187" y="537722"/>
                  </a:lnTo>
                  <a:lnTo>
                    <a:pt x="74423" y="503828"/>
                  </a:lnTo>
                  <a:lnTo>
                    <a:pt x="52781" y="465643"/>
                  </a:lnTo>
                  <a:lnTo>
                    <a:pt x="37290" y="423254"/>
                  </a:lnTo>
                  <a:lnTo>
                    <a:pt x="27975" y="376748"/>
                  </a:lnTo>
                  <a:lnTo>
                    <a:pt x="24865" y="326235"/>
                  </a:lnTo>
                  <a:lnTo>
                    <a:pt x="28127" y="276072"/>
                  </a:lnTo>
                  <a:lnTo>
                    <a:pt x="37890" y="229116"/>
                  </a:lnTo>
                  <a:lnTo>
                    <a:pt x="54116" y="185439"/>
                  </a:lnTo>
                  <a:lnTo>
                    <a:pt x="76769" y="145138"/>
                  </a:lnTo>
                  <a:lnTo>
                    <a:pt x="105810" y="108308"/>
                  </a:lnTo>
                  <a:lnTo>
                    <a:pt x="140126" y="76629"/>
                  </a:lnTo>
                  <a:lnTo>
                    <a:pt x="178356" y="51920"/>
                  </a:lnTo>
                  <a:lnTo>
                    <a:pt x="220406" y="34223"/>
                  </a:lnTo>
                  <a:lnTo>
                    <a:pt x="266179" y="23575"/>
                  </a:lnTo>
                  <a:lnTo>
                    <a:pt x="315581" y="20017"/>
                  </a:lnTo>
                  <a:lnTo>
                    <a:pt x="439244" y="20017"/>
                  </a:lnTo>
                  <a:lnTo>
                    <a:pt x="419540" y="12815"/>
                  </a:lnTo>
                  <a:lnTo>
                    <a:pt x="371604" y="3211"/>
                  </a:lnTo>
                  <a:lnTo>
                    <a:pt x="319487" y="0"/>
                  </a:lnTo>
                  <a:close/>
                </a:path>
                <a:path w="619125" h="637539">
                  <a:moveTo>
                    <a:pt x="474258" y="586433"/>
                  </a:moveTo>
                  <a:lnTo>
                    <a:pt x="435205" y="600587"/>
                  </a:lnTo>
                  <a:lnTo>
                    <a:pt x="394987" y="610507"/>
                  </a:lnTo>
                  <a:lnTo>
                    <a:pt x="353947" y="616128"/>
                  </a:lnTo>
                  <a:lnTo>
                    <a:pt x="312428" y="617385"/>
                  </a:lnTo>
                  <a:lnTo>
                    <a:pt x="446220" y="617385"/>
                  </a:lnTo>
                  <a:lnTo>
                    <a:pt x="474258" y="608302"/>
                  </a:lnTo>
                  <a:lnTo>
                    <a:pt x="474258" y="586433"/>
                  </a:lnTo>
                  <a:close/>
                </a:path>
                <a:path w="619125" h="637539">
                  <a:moveTo>
                    <a:pt x="309227" y="146641"/>
                  </a:moveTo>
                  <a:lnTo>
                    <a:pt x="245464" y="161207"/>
                  </a:lnTo>
                  <a:lnTo>
                    <a:pt x="195926" y="203917"/>
                  </a:lnTo>
                  <a:lnTo>
                    <a:pt x="163168" y="269420"/>
                  </a:lnTo>
                  <a:lnTo>
                    <a:pt x="154935" y="307712"/>
                  </a:lnTo>
                  <a:lnTo>
                    <a:pt x="152182" y="349547"/>
                  </a:lnTo>
                  <a:lnTo>
                    <a:pt x="154119" y="379880"/>
                  </a:lnTo>
                  <a:lnTo>
                    <a:pt x="169528" y="430964"/>
                  </a:lnTo>
                  <a:lnTo>
                    <a:pt x="199806" y="467982"/>
                  </a:lnTo>
                  <a:lnTo>
                    <a:pt x="241879" y="487010"/>
                  </a:lnTo>
                  <a:lnTo>
                    <a:pt x="265358" y="488816"/>
                  </a:lnTo>
                  <a:lnTo>
                    <a:pt x="302447" y="481987"/>
                  </a:lnTo>
                  <a:lnTo>
                    <a:pt x="325016" y="468798"/>
                  </a:lnTo>
                  <a:lnTo>
                    <a:pt x="269358" y="468798"/>
                  </a:lnTo>
                  <a:lnTo>
                    <a:pt x="249463" y="467016"/>
                  </a:lnTo>
                  <a:lnTo>
                    <a:pt x="214463" y="449667"/>
                  </a:lnTo>
                  <a:lnTo>
                    <a:pt x="190536" y="417048"/>
                  </a:lnTo>
                  <a:lnTo>
                    <a:pt x="178524" y="372734"/>
                  </a:lnTo>
                  <a:lnTo>
                    <a:pt x="177019" y="346370"/>
                  </a:lnTo>
                  <a:lnTo>
                    <a:pt x="179183" y="308488"/>
                  </a:lnTo>
                  <a:lnTo>
                    <a:pt x="196644" y="243047"/>
                  </a:lnTo>
                  <a:lnTo>
                    <a:pt x="230364" y="195030"/>
                  </a:lnTo>
                  <a:lnTo>
                    <a:pt x="279496" y="169274"/>
                  </a:lnTo>
                  <a:lnTo>
                    <a:pt x="307721" y="166275"/>
                  </a:lnTo>
                  <a:lnTo>
                    <a:pt x="365990" y="166275"/>
                  </a:lnTo>
                  <a:lnTo>
                    <a:pt x="359741" y="161349"/>
                  </a:lnTo>
                  <a:lnTo>
                    <a:pt x="348017" y="154938"/>
                  </a:lnTo>
                  <a:lnTo>
                    <a:pt x="335558" y="150312"/>
                  </a:lnTo>
                  <a:lnTo>
                    <a:pt x="322561" y="147527"/>
                  </a:lnTo>
                  <a:lnTo>
                    <a:pt x="309227" y="146641"/>
                  </a:lnTo>
                  <a:close/>
                </a:path>
                <a:path w="619125" h="637539">
                  <a:moveTo>
                    <a:pt x="408517" y="389896"/>
                  </a:moveTo>
                  <a:lnTo>
                    <a:pt x="385609" y="389896"/>
                  </a:lnTo>
                  <a:lnTo>
                    <a:pt x="388935" y="390390"/>
                  </a:lnTo>
                  <a:lnTo>
                    <a:pt x="388982" y="391143"/>
                  </a:lnTo>
                  <a:lnTo>
                    <a:pt x="397124" y="432974"/>
                  </a:lnTo>
                  <a:lnTo>
                    <a:pt x="414838" y="463597"/>
                  </a:lnTo>
                  <a:lnTo>
                    <a:pt x="441582" y="482411"/>
                  </a:lnTo>
                  <a:lnTo>
                    <a:pt x="476815" y="488816"/>
                  </a:lnTo>
                  <a:lnTo>
                    <a:pt x="505639" y="485208"/>
                  </a:lnTo>
                  <a:lnTo>
                    <a:pt x="532095" y="474420"/>
                  </a:lnTo>
                  <a:lnTo>
                    <a:pt x="539677" y="468759"/>
                  </a:lnTo>
                  <a:lnTo>
                    <a:pt x="474870" y="468759"/>
                  </a:lnTo>
                  <a:lnTo>
                    <a:pt x="460349" y="467812"/>
                  </a:lnTo>
                  <a:lnTo>
                    <a:pt x="424529" y="445227"/>
                  </a:lnTo>
                  <a:lnTo>
                    <a:pt x="408881" y="397424"/>
                  </a:lnTo>
                  <a:lnTo>
                    <a:pt x="408517" y="389896"/>
                  </a:lnTo>
                  <a:close/>
                </a:path>
                <a:path w="619125" h="637539">
                  <a:moveTo>
                    <a:pt x="365990" y="166275"/>
                  </a:moveTo>
                  <a:lnTo>
                    <a:pt x="307721" y="166275"/>
                  </a:lnTo>
                  <a:lnTo>
                    <a:pt x="325329" y="167425"/>
                  </a:lnTo>
                  <a:lnTo>
                    <a:pt x="342065" y="172327"/>
                  </a:lnTo>
                  <a:lnTo>
                    <a:pt x="380512" y="206712"/>
                  </a:lnTo>
                  <a:lnTo>
                    <a:pt x="391937" y="244033"/>
                  </a:lnTo>
                  <a:lnTo>
                    <a:pt x="393374" y="266912"/>
                  </a:lnTo>
                  <a:lnTo>
                    <a:pt x="391313" y="308488"/>
                  </a:lnTo>
                  <a:lnTo>
                    <a:pt x="385133" y="346433"/>
                  </a:lnTo>
                  <a:lnTo>
                    <a:pt x="374923" y="380432"/>
                  </a:lnTo>
                  <a:lnTo>
                    <a:pt x="360658" y="410549"/>
                  </a:lnTo>
                  <a:lnTo>
                    <a:pt x="342326" y="435958"/>
                  </a:lnTo>
                  <a:lnTo>
                    <a:pt x="320947" y="454161"/>
                  </a:lnTo>
                  <a:lnTo>
                    <a:pt x="296599" y="465129"/>
                  </a:lnTo>
                  <a:lnTo>
                    <a:pt x="269358" y="468798"/>
                  </a:lnTo>
                  <a:lnTo>
                    <a:pt x="325016" y="468798"/>
                  </a:lnTo>
                  <a:lnTo>
                    <a:pt x="335930" y="462420"/>
                  </a:lnTo>
                  <a:lnTo>
                    <a:pt x="364123" y="431498"/>
                  </a:lnTo>
                  <a:lnTo>
                    <a:pt x="385342" y="390602"/>
                  </a:lnTo>
                  <a:lnTo>
                    <a:pt x="385609" y="389896"/>
                  </a:lnTo>
                  <a:lnTo>
                    <a:pt x="408517" y="389896"/>
                  </a:lnTo>
                  <a:lnTo>
                    <a:pt x="407838" y="375848"/>
                  </a:lnTo>
                  <a:lnTo>
                    <a:pt x="422589" y="206773"/>
                  </a:lnTo>
                  <a:lnTo>
                    <a:pt x="397821" y="206773"/>
                  </a:lnTo>
                  <a:lnTo>
                    <a:pt x="397555" y="206059"/>
                  </a:lnTo>
                  <a:lnTo>
                    <a:pt x="390432" y="193044"/>
                  </a:lnTo>
                  <a:lnTo>
                    <a:pt x="381668" y="181150"/>
                  </a:lnTo>
                  <a:lnTo>
                    <a:pt x="371395" y="170534"/>
                  </a:lnTo>
                  <a:lnTo>
                    <a:pt x="365990" y="166275"/>
                  </a:lnTo>
                  <a:close/>
                </a:path>
                <a:path w="619125" h="637539">
                  <a:moveTo>
                    <a:pt x="439244" y="20017"/>
                  </a:moveTo>
                  <a:lnTo>
                    <a:pt x="315581" y="20017"/>
                  </a:lnTo>
                  <a:lnTo>
                    <a:pt x="365738" y="22929"/>
                  </a:lnTo>
                  <a:lnTo>
                    <a:pt x="411408" y="31641"/>
                  </a:lnTo>
                  <a:lnTo>
                    <a:pt x="452502" y="46123"/>
                  </a:lnTo>
                  <a:lnTo>
                    <a:pt x="488931" y="66340"/>
                  </a:lnTo>
                  <a:lnTo>
                    <a:pt x="520606" y="92259"/>
                  </a:lnTo>
                  <a:lnTo>
                    <a:pt x="552664" y="131395"/>
                  </a:lnTo>
                  <a:lnTo>
                    <a:pt x="575639" y="176767"/>
                  </a:lnTo>
                  <a:lnTo>
                    <a:pt x="589469" y="228194"/>
                  </a:lnTo>
                  <a:lnTo>
                    <a:pt x="594093" y="285494"/>
                  </a:lnTo>
                  <a:lnTo>
                    <a:pt x="592024" y="323512"/>
                  </a:lnTo>
                  <a:lnTo>
                    <a:pt x="575566" y="389038"/>
                  </a:lnTo>
                  <a:lnTo>
                    <a:pt x="543200" y="439215"/>
                  </a:lnTo>
                  <a:lnTo>
                    <a:pt x="499943" y="465464"/>
                  </a:lnTo>
                  <a:lnTo>
                    <a:pt x="474870" y="468759"/>
                  </a:lnTo>
                  <a:lnTo>
                    <a:pt x="539677" y="468759"/>
                  </a:lnTo>
                  <a:lnTo>
                    <a:pt x="577538" y="431498"/>
                  </a:lnTo>
                  <a:lnTo>
                    <a:pt x="608457" y="364805"/>
                  </a:lnTo>
                  <a:lnTo>
                    <a:pt x="616232" y="325183"/>
                  </a:lnTo>
                  <a:lnTo>
                    <a:pt x="618832" y="281556"/>
                  </a:lnTo>
                  <a:lnTo>
                    <a:pt x="615544" y="234402"/>
                  </a:lnTo>
                  <a:lnTo>
                    <a:pt x="605703" y="190533"/>
                  </a:lnTo>
                  <a:lnTo>
                    <a:pt x="589346" y="150043"/>
                  </a:lnTo>
                  <a:lnTo>
                    <a:pt x="566508" y="113021"/>
                  </a:lnTo>
                  <a:lnTo>
                    <a:pt x="537227" y="79560"/>
                  </a:lnTo>
                  <a:lnTo>
                    <a:pt x="502455" y="51033"/>
                  </a:lnTo>
                  <a:lnTo>
                    <a:pt x="463191" y="28770"/>
                  </a:lnTo>
                  <a:lnTo>
                    <a:pt x="439244" y="20017"/>
                  </a:lnTo>
                  <a:close/>
                </a:path>
                <a:path w="619125" h="637539">
                  <a:moveTo>
                    <a:pt x="427353" y="152171"/>
                  </a:moveTo>
                  <a:lnTo>
                    <a:pt x="405704" y="152171"/>
                  </a:lnTo>
                  <a:lnTo>
                    <a:pt x="404018" y="170534"/>
                  </a:lnTo>
                  <a:lnTo>
                    <a:pt x="403096" y="181150"/>
                  </a:lnTo>
                  <a:lnTo>
                    <a:pt x="401971" y="195030"/>
                  </a:lnTo>
                  <a:lnTo>
                    <a:pt x="401155" y="206302"/>
                  </a:lnTo>
                  <a:lnTo>
                    <a:pt x="397821" y="206773"/>
                  </a:lnTo>
                  <a:lnTo>
                    <a:pt x="422589" y="206773"/>
                  </a:lnTo>
                  <a:lnTo>
                    <a:pt x="427353" y="15217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6043" y="2514600"/>
              <a:ext cx="8439912" cy="17510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415" y="4457700"/>
              <a:ext cx="5245608" cy="13030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39512" y="3187077"/>
              <a:ext cx="1868170" cy="2368550"/>
            </a:xfrm>
            <a:custGeom>
              <a:avLst/>
              <a:gdLst/>
              <a:ahLst/>
              <a:cxnLst/>
              <a:rect l="l" t="t" r="r" b="b"/>
              <a:pathLst>
                <a:path w="1868170" h="2368550">
                  <a:moveTo>
                    <a:pt x="274904" y="2094420"/>
                  </a:moveTo>
                  <a:lnTo>
                    <a:pt x="264337" y="2094420"/>
                  </a:lnTo>
                  <a:lnTo>
                    <a:pt x="264337" y="2104961"/>
                  </a:lnTo>
                  <a:lnTo>
                    <a:pt x="264337" y="2357971"/>
                  </a:lnTo>
                  <a:lnTo>
                    <a:pt x="10579" y="2357971"/>
                  </a:lnTo>
                  <a:lnTo>
                    <a:pt x="10579" y="2104961"/>
                  </a:lnTo>
                  <a:lnTo>
                    <a:pt x="264337" y="2104961"/>
                  </a:lnTo>
                  <a:lnTo>
                    <a:pt x="264337" y="2094420"/>
                  </a:lnTo>
                  <a:lnTo>
                    <a:pt x="0" y="2094420"/>
                  </a:lnTo>
                  <a:lnTo>
                    <a:pt x="0" y="2368512"/>
                  </a:lnTo>
                  <a:lnTo>
                    <a:pt x="274904" y="2368512"/>
                  </a:lnTo>
                  <a:lnTo>
                    <a:pt x="274904" y="2357971"/>
                  </a:lnTo>
                  <a:lnTo>
                    <a:pt x="274904" y="2104961"/>
                  </a:lnTo>
                  <a:lnTo>
                    <a:pt x="274904" y="2094420"/>
                  </a:lnTo>
                  <a:close/>
                </a:path>
                <a:path w="1868170" h="2368550">
                  <a:moveTo>
                    <a:pt x="1752168" y="124320"/>
                  </a:moveTo>
                  <a:lnTo>
                    <a:pt x="1738858" y="111010"/>
                  </a:lnTo>
                  <a:lnTo>
                    <a:pt x="1620799" y="229069"/>
                  </a:lnTo>
                  <a:lnTo>
                    <a:pt x="1502740" y="111010"/>
                  </a:lnTo>
                  <a:lnTo>
                    <a:pt x="1489430" y="124320"/>
                  </a:lnTo>
                  <a:lnTo>
                    <a:pt x="1607489" y="242379"/>
                  </a:lnTo>
                  <a:lnTo>
                    <a:pt x="1489430" y="360451"/>
                  </a:lnTo>
                  <a:lnTo>
                    <a:pt x="1502740" y="373761"/>
                  </a:lnTo>
                  <a:lnTo>
                    <a:pt x="1620799" y="255689"/>
                  </a:lnTo>
                  <a:lnTo>
                    <a:pt x="1738858" y="373761"/>
                  </a:lnTo>
                  <a:lnTo>
                    <a:pt x="1752168" y="360451"/>
                  </a:lnTo>
                  <a:lnTo>
                    <a:pt x="1634109" y="242379"/>
                  </a:lnTo>
                  <a:lnTo>
                    <a:pt x="1752168" y="124320"/>
                  </a:lnTo>
                  <a:close/>
                </a:path>
                <a:path w="1868170" h="2368550">
                  <a:moveTo>
                    <a:pt x="1867865" y="0"/>
                  </a:moveTo>
                  <a:lnTo>
                    <a:pt x="1849043" y="0"/>
                  </a:lnTo>
                  <a:lnTo>
                    <a:pt x="1849043" y="18834"/>
                  </a:lnTo>
                  <a:lnTo>
                    <a:pt x="1849043" y="470636"/>
                  </a:lnTo>
                  <a:lnTo>
                    <a:pt x="1397254" y="470636"/>
                  </a:lnTo>
                  <a:lnTo>
                    <a:pt x="1397254" y="18834"/>
                  </a:lnTo>
                  <a:lnTo>
                    <a:pt x="1849043" y="18834"/>
                  </a:lnTo>
                  <a:lnTo>
                    <a:pt x="1849043" y="0"/>
                  </a:lnTo>
                  <a:lnTo>
                    <a:pt x="1378419" y="0"/>
                  </a:lnTo>
                  <a:lnTo>
                    <a:pt x="1378419" y="489458"/>
                  </a:lnTo>
                  <a:lnTo>
                    <a:pt x="1867865" y="489458"/>
                  </a:lnTo>
                  <a:lnTo>
                    <a:pt x="1867865" y="470636"/>
                  </a:lnTo>
                  <a:lnTo>
                    <a:pt x="1867865" y="18834"/>
                  </a:lnTo>
                  <a:lnTo>
                    <a:pt x="186786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1870" y="5343652"/>
              <a:ext cx="147572" cy="14713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90880" y="5901944"/>
            <a:ext cx="5403215" cy="5461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8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23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Если </a:t>
            </a:r>
            <a:r>
              <a:rPr kumimoji="0" sz="16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председател</a:t>
            </a:r>
            <a:r>
              <a:rPr kumimoji="0" lang="ru-RU" sz="1600" b="0" i="0" u="none" strike="noStrike" kern="0" cap="none" spc="-10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1600" b="0" i="0" u="none" strike="noStrike" kern="0" cap="none" spc="8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организаций</a:t>
            </a:r>
            <a:r>
              <a:rPr kumimoji="0" sz="1600" b="0" i="0" u="none" strike="noStrike" kern="0" cap="none" spc="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16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дали 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согласие</a:t>
            </a:r>
            <a:r>
              <a:rPr kumimoji="0" sz="1600" b="0" i="0" u="none" strike="noStrike" kern="0" cap="none" spc="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6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получение</a:t>
            </a:r>
            <a:r>
              <a:rPr kumimoji="0" sz="16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SMS/PUSH/e-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mail</a:t>
            </a:r>
            <a:r>
              <a:rPr kumimoji="0" sz="16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уведомлений</a:t>
            </a:r>
            <a:r>
              <a:rPr kumimoji="0" sz="16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8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074" y="321640"/>
            <a:ext cx="91230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5" dirty="0"/>
              <a:t>Информационные</a:t>
            </a:r>
            <a:r>
              <a:rPr spc="-40" dirty="0"/>
              <a:t> </a:t>
            </a:r>
            <a:r>
              <a:rPr spc="-240" dirty="0"/>
              <a:t>письма</a:t>
            </a:r>
            <a:r>
              <a:rPr spc="-15" dirty="0"/>
              <a:t> </a:t>
            </a:r>
            <a:r>
              <a:rPr spc="75" dirty="0"/>
              <a:t>с</a:t>
            </a:r>
            <a:r>
              <a:rPr spc="-40" dirty="0"/>
              <a:t> </a:t>
            </a:r>
            <a:r>
              <a:rPr spc="-220" dirty="0"/>
              <a:t>почты</a:t>
            </a:r>
            <a:r>
              <a:rPr spc="-20" dirty="0"/>
              <a:t> </a:t>
            </a:r>
            <a:r>
              <a:rPr spc="-100" dirty="0">
                <a:hlinkClick r:id="rId2"/>
              </a:rPr>
              <a:t>reestr@eseur.ru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85330" y="376427"/>
            <a:ext cx="11519535" cy="5707380"/>
            <a:chOff x="485330" y="376427"/>
            <a:chExt cx="11519535" cy="57073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5330" y="1331103"/>
              <a:ext cx="730250" cy="803275"/>
            </a:xfrm>
            <a:custGeom>
              <a:avLst/>
              <a:gdLst/>
              <a:ahLst/>
              <a:cxnLst/>
              <a:rect l="l" t="t" r="r" b="b"/>
              <a:pathLst>
                <a:path w="730250" h="803275">
                  <a:moveTo>
                    <a:pt x="604839" y="106331"/>
                  </a:moveTo>
                  <a:lnTo>
                    <a:pt x="124808" y="106331"/>
                  </a:lnTo>
                  <a:lnTo>
                    <a:pt x="124808" y="198348"/>
                  </a:lnTo>
                  <a:lnTo>
                    <a:pt x="0" y="299566"/>
                  </a:lnTo>
                  <a:lnTo>
                    <a:pt x="0" y="802871"/>
                  </a:lnTo>
                  <a:lnTo>
                    <a:pt x="729647" y="802871"/>
                  </a:lnTo>
                  <a:lnTo>
                    <a:pt x="729647" y="784044"/>
                  </a:lnTo>
                  <a:lnTo>
                    <a:pt x="32954" y="784044"/>
                  </a:lnTo>
                  <a:lnTo>
                    <a:pt x="32922" y="783903"/>
                  </a:lnTo>
                  <a:lnTo>
                    <a:pt x="46475" y="770616"/>
                  </a:lnTo>
                  <a:lnTo>
                    <a:pt x="19265" y="770616"/>
                  </a:lnTo>
                  <a:lnTo>
                    <a:pt x="19249" y="326855"/>
                  </a:lnTo>
                  <a:lnTo>
                    <a:pt x="46491" y="326855"/>
                  </a:lnTo>
                  <a:lnTo>
                    <a:pt x="23849" y="304657"/>
                  </a:lnTo>
                  <a:lnTo>
                    <a:pt x="124808" y="222790"/>
                  </a:lnTo>
                  <a:lnTo>
                    <a:pt x="144009" y="222790"/>
                  </a:lnTo>
                  <a:lnTo>
                    <a:pt x="144009" y="125157"/>
                  </a:lnTo>
                  <a:lnTo>
                    <a:pt x="604839" y="125157"/>
                  </a:lnTo>
                  <a:lnTo>
                    <a:pt x="604839" y="106331"/>
                  </a:lnTo>
                  <a:close/>
                </a:path>
                <a:path w="730250" h="803275">
                  <a:moveTo>
                    <a:pt x="441771" y="518701"/>
                  </a:moveTo>
                  <a:lnTo>
                    <a:pt x="386864" y="518701"/>
                  </a:lnTo>
                  <a:lnTo>
                    <a:pt x="429266" y="531913"/>
                  </a:lnTo>
                  <a:lnTo>
                    <a:pt x="466654" y="558336"/>
                  </a:lnTo>
                  <a:lnTo>
                    <a:pt x="696733" y="783903"/>
                  </a:lnTo>
                  <a:lnTo>
                    <a:pt x="696669" y="784044"/>
                  </a:lnTo>
                  <a:lnTo>
                    <a:pt x="729647" y="784044"/>
                  </a:lnTo>
                  <a:lnTo>
                    <a:pt x="729647" y="770600"/>
                  </a:lnTo>
                  <a:lnTo>
                    <a:pt x="710366" y="770600"/>
                  </a:lnTo>
                  <a:lnTo>
                    <a:pt x="484007" y="548727"/>
                  </a:lnTo>
                  <a:lnTo>
                    <a:pt x="497080" y="535911"/>
                  </a:lnTo>
                  <a:lnTo>
                    <a:pt x="469934" y="535911"/>
                  </a:lnTo>
                  <a:lnTo>
                    <a:pt x="441771" y="518701"/>
                  </a:lnTo>
                  <a:close/>
                </a:path>
                <a:path w="730250" h="803275">
                  <a:moveTo>
                    <a:pt x="46491" y="326855"/>
                  </a:moveTo>
                  <a:lnTo>
                    <a:pt x="19249" y="326855"/>
                  </a:lnTo>
                  <a:lnTo>
                    <a:pt x="19385" y="326894"/>
                  </a:lnTo>
                  <a:lnTo>
                    <a:pt x="245647" y="548727"/>
                  </a:lnTo>
                  <a:lnTo>
                    <a:pt x="19329" y="770616"/>
                  </a:lnTo>
                  <a:lnTo>
                    <a:pt x="46475" y="770616"/>
                  </a:lnTo>
                  <a:lnTo>
                    <a:pt x="263001" y="558336"/>
                  </a:lnTo>
                  <a:lnTo>
                    <a:pt x="294732" y="535911"/>
                  </a:lnTo>
                  <a:lnTo>
                    <a:pt x="259680" y="535911"/>
                  </a:lnTo>
                  <a:lnTo>
                    <a:pt x="144009" y="422464"/>
                  </a:lnTo>
                  <a:lnTo>
                    <a:pt x="144009" y="403639"/>
                  </a:lnTo>
                  <a:lnTo>
                    <a:pt x="124808" y="403639"/>
                  </a:lnTo>
                  <a:lnTo>
                    <a:pt x="46491" y="326855"/>
                  </a:lnTo>
                  <a:close/>
                </a:path>
                <a:path w="730250" h="803275">
                  <a:moveTo>
                    <a:pt x="729647" y="326847"/>
                  </a:moveTo>
                  <a:lnTo>
                    <a:pt x="710366" y="326847"/>
                  </a:lnTo>
                  <a:lnTo>
                    <a:pt x="710366" y="770600"/>
                  </a:lnTo>
                  <a:lnTo>
                    <a:pt x="729647" y="770600"/>
                  </a:lnTo>
                  <a:lnTo>
                    <a:pt x="729647" y="326847"/>
                  </a:lnTo>
                  <a:close/>
                </a:path>
                <a:path w="730250" h="803275">
                  <a:moveTo>
                    <a:pt x="387175" y="499828"/>
                  </a:moveTo>
                  <a:lnTo>
                    <a:pt x="342440" y="499828"/>
                  </a:lnTo>
                  <a:lnTo>
                    <a:pt x="299047" y="511855"/>
                  </a:lnTo>
                  <a:lnTo>
                    <a:pt x="259680" y="535911"/>
                  </a:lnTo>
                  <a:lnTo>
                    <a:pt x="294732" y="535911"/>
                  </a:lnTo>
                  <a:lnTo>
                    <a:pt x="300388" y="531913"/>
                  </a:lnTo>
                  <a:lnTo>
                    <a:pt x="342790" y="518701"/>
                  </a:lnTo>
                  <a:lnTo>
                    <a:pt x="441771" y="518701"/>
                  </a:lnTo>
                  <a:lnTo>
                    <a:pt x="430568" y="511855"/>
                  </a:lnTo>
                  <a:lnTo>
                    <a:pt x="387175" y="499828"/>
                  </a:lnTo>
                  <a:close/>
                </a:path>
                <a:path w="730250" h="803275">
                  <a:moveTo>
                    <a:pt x="604839" y="125157"/>
                  </a:moveTo>
                  <a:lnTo>
                    <a:pt x="585638" y="125157"/>
                  </a:lnTo>
                  <a:lnTo>
                    <a:pt x="585638" y="422464"/>
                  </a:lnTo>
                  <a:lnTo>
                    <a:pt x="469934" y="535911"/>
                  </a:lnTo>
                  <a:lnTo>
                    <a:pt x="497080" y="535911"/>
                  </a:lnTo>
                  <a:lnTo>
                    <a:pt x="631993" y="403639"/>
                  </a:lnTo>
                  <a:lnTo>
                    <a:pt x="604839" y="403639"/>
                  </a:lnTo>
                  <a:lnTo>
                    <a:pt x="604839" y="222821"/>
                  </a:lnTo>
                  <a:lnTo>
                    <a:pt x="635016" y="222821"/>
                  </a:lnTo>
                  <a:lnTo>
                    <a:pt x="604839" y="198348"/>
                  </a:lnTo>
                  <a:lnTo>
                    <a:pt x="604839" y="125157"/>
                  </a:lnTo>
                  <a:close/>
                </a:path>
                <a:path w="730250" h="803275">
                  <a:moveTo>
                    <a:pt x="144009" y="222790"/>
                  </a:moveTo>
                  <a:lnTo>
                    <a:pt x="124808" y="222790"/>
                  </a:lnTo>
                  <a:lnTo>
                    <a:pt x="124808" y="403639"/>
                  </a:lnTo>
                  <a:lnTo>
                    <a:pt x="144009" y="403639"/>
                  </a:lnTo>
                  <a:lnTo>
                    <a:pt x="144009" y="222790"/>
                  </a:lnTo>
                  <a:close/>
                </a:path>
                <a:path w="730250" h="803275">
                  <a:moveTo>
                    <a:pt x="635016" y="222821"/>
                  </a:moveTo>
                  <a:lnTo>
                    <a:pt x="604839" y="222821"/>
                  </a:lnTo>
                  <a:lnTo>
                    <a:pt x="705805" y="304712"/>
                  </a:lnTo>
                  <a:lnTo>
                    <a:pt x="604839" y="403639"/>
                  </a:lnTo>
                  <a:lnTo>
                    <a:pt x="631993" y="403639"/>
                  </a:lnTo>
                  <a:lnTo>
                    <a:pt x="710270" y="326894"/>
                  </a:lnTo>
                  <a:lnTo>
                    <a:pt x="729647" y="326847"/>
                  </a:lnTo>
                  <a:lnTo>
                    <a:pt x="729647" y="299566"/>
                  </a:lnTo>
                  <a:lnTo>
                    <a:pt x="635016" y="222821"/>
                  </a:lnTo>
                  <a:close/>
                </a:path>
                <a:path w="730250" h="803275">
                  <a:moveTo>
                    <a:pt x="364823" y="0"/>
                  </a:moveTo>
                  <a:lnTo>
                    <a:pt x="235287" y="106331"/>
                  </a:lnTo>
                  <a:lnTo>
                    <a:pt x="265193" y="106331"/>
                  </a:lnTo>
                  <a:lnTo>
                    <a:pt x="364823" y="24472"/>
                  </a:lnTo>
                  <a:lnTo>
                    <a:pt x="394639" y="24472"/>
                  </a:lnTo>
                  <a:lnTo>
                    <a:pt x="364823" y="0"/>
                  </a:lnTo>
                  <a:close/>
                </a:path>
                <a:path w="730250" h="803275">
                  <a:moveTo>
                    <a:pt x="394639" y="24472"/>
                  </a:moveTo>
                  <a:lnTo>
                    <a:pt x="364823" y="24472"/>
                  </a:lnTo>
                  <a:lnTo>
                    <a:pt x="464462" y="106331"/>
                  </a:lnTo>
                  <a:lnTo>
                    <a:pt x="494368" y="106331"/>
                  </a:lnTo>
                  <a:lnTo>
                    <a:pt x="394639" y="2447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082" y="1522431"/>
              <a:ext cx="249880" cy="244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9892" y="2615184"/>
              <a:ext cx="5100828" cy="34411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3960" y="3169919"/>
              <a:ext cx="4556760" cy="1910080"/>
            </a:xfrm>
            <a:custGeom>
              <a:avLst/>
              <a:gdLst/>
              <a:ahLst/>
              <a:cxnLst/>
              <a:rect l="l" t="t" r="r" b="b"/>
              <a:pathLst>
                <a:path w="4556760" h="1910079">
                  <a:moveTo>
                    <a:pt x="1031748" y="0"/>
                  </a:moveTo>
                  <a:lnTo>
                    <a:pt x="0" y="0"/>
                  </a:lnTo>
                  <a:lnTo>
                    <a:pt x="0" y="141732"/>
                  </a:lnTo>
                  <a:lnTo>
                    <a:pt x="1031748" y="141732"/>
                  </a:lnTo>
                  <a:lnTo>
                    <a:pt x="1031748" y="0"/>
                  </a:lnTo>
                  <a:close/>
                </a:path>
                <a:path w="4556760" h="1910079">
                  <a:moveTo>
                    <a:pt x="4471416" y="1094232"/>
                  </a:moveTo>
                  <a:lnTo>
                    <a:pt x="3916680" y="1094232"/>
                  </a:lnTo>
                  <a:lnTo>
                    <a:pt x="3916680" y="1237488"/>
                  </a:lnTo>
                  <a:lnTo>
                    <a:pt x="4471416" y="1237488"/>
                  </a:lnTo>
                  <a:lnTo>
                    <a:pt x="4471416" y="1094232"/>
                  </a:lnTo>
                  <a:close/>
                </a:path>
                <a:path w="4556760" h="1910079">
                  <a:moveTo>
                    <a:pt x="4556760" y="1725168"/>
                  </a:moveTo>
                  <a:lnTo>
                    <a:pt x="2667000" y="1725168"/>
                  </a:lnTo>
                  <a:lnTo>
                    <a:pt x="2667000" y="1909572"/>
                  </a:lnTo>
                  <a:lnTo>
                    <a:pt x="4556760" y="1909572"/>
                  </a:lnTo>
                  <a:lnTo>
                    <a:pt x="4556760" y="17251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1155" y="2644139"/>
              <a:ext cx="5539740" cy="34396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02780" y="3646931"/>
              <a:ext cx="1544320" cy="186055"/>
            </a:xfrm>
            <a:custGeom>
              <a:avLst/>
              <a:gdLst/>
              <a:ahLst/>
              <a:cxnLst/>
              <a:rect l="l" t="t" r="r" b="b"/>
              <a:pathLst>
                <a:path w="1544320" h="186054">
                  <a:moveTo>
                    <a:pt x="1512824" y="0"/>
                  </a:moveTo>
                  <a:lnTo>
                    <a:pt x="30988" y="0"/>
                  </a:lnTo>
                  <a:lnTo>
                    <a:pt x="18913" y="2430"/>
                  </a:lnTo>
                  <a:lnTo>
                    <a:pt x="9064" y="9064"/>
                  </a:lnTo>
                  <a:lnTo>
                    <a:pt x="2430" y="18913"/>
                  </a:lnTo>
                  <a:lnTo>
                    <a:pt x="0" y="30988"/>
                  </a:lnTo>
                  <a:lnTo>
                    <a:pt x="0" y="154940"/>
                  </a:lnTo>
                  <a:lnTo>
                    <a:pt x="2430" y="167014"/>
                  </a:lnTo>
                  <a:lnTo>
                    <a:pt x="9064" y="176863"/>
                  </a:lnTo>
                  <a:lnTo>
                    <a:pt x="18913" y="183497"/>
                  </a:lnTo>
                  <a:lnTo>
                    <a:pt x="30988" y="185928"/>
                  </a:lnTo>
                  <a:lnTo>
                    <a:pt x="1512824" y="185928"/>
                  </a:lnTo>
                  <a:lnTo>
                    <a:pt x="1524898" y="183497"/>
                  </a:lnTo>
                  <a:lnTo>
                    <a:pt x="1534747" y="176863"/>
                  </a:lnTo>
                  <a:lnTo>
                    <a:pt x="1541381" y="167014"/>
                  </a:lnTo>
                  <a:lnTo>
                    <a:pt x="1543812" y="154940"/>
                  </a:lnTo>
                  <a:lnTo>
                    <a:pt x="1543812" y="30988"/>
                  </a:lnTo>
                  <a:lnTo>
                    <a:pt x="1541381" y="18913"/>
                  </a:lnTo>
                  <a:lnTo>
                    <a:pt x="1534747" y="9064"/>
                  </a:lnTo>
                  <a:lnTo>
                    <a:pt x="1524898" y="2430"/>
                  </a:lnTo>
                  <a:lnTo>
                    <a:pt x="1512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92682" y="1308861"/>
            <a:ext cx="56019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прошлого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года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реализована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функция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автоматического </a:t>
            </a:r>
            <a:r>
              <a:rPr kumimoji="0" sz="1800" b="1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информирования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председателей</a:t>
            </a:r>
            <a:r>
              <a:rPr kumimoji="0" sz="1800" b="1" i="0" u="none" strike="noStrike" kern="0" cap="none" spc="7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организаций</a:t>
            </a:r>
            <a:r>
              <a:rPr kumimoji="0" sz="1800" b="0" i="0" u="none" strike="noStrike" kern="0" cap="none" spc="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действиях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4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2074" y="321640"/>
            <a:ext cx="78867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-2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Информационные</a:t>
            </a:r>
            <a:r>
              <a:rPr kumimoji="0" sz="36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-2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баннеры</a:t>
            </a:r>
            <a:r>
              <a:rPr kumimoji="0" sz="36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-2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при</a:t>
            </a:r>
            <a:r>
              <a:rPr kumimoji="0" sz="36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-229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входе</a:t>
            </a:r>
            <a:r>
              <a:rPr kumimoji="0" sz="36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-2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36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-3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3506" y="376427"/>
            <a:ext cx="11631295" cy="6359525"/>
            <a:chOff x="373506" y="376427"/>
            <a:chExt cx="11631295" cy="6359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2" y="376427"/>
              <a:ext cx="1431036" cy="9585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5909" y="1192021"/>
              <a:ext cx="753110" cy="584200"/>
            </a:xfrm>
            <a:custGeom>
              <a:avLst/>
              <a:gdLst/>
              <a:ahLst/>
              <a:cxnLst/>
              <a:rect l="l" t="t" r="r" b="b"/>
              <a:pathLst>
                <a:path w="753110" h="584200">
                  <a:moveTo>
                    <a:pt x="536498" y="75628"/>
                  </a:moveTo>
                  <a:lnTo>
                    <a:pt x="535025" y="68300"/>
                  </a:lnTo>
                  <a:lnTo>
                    <a:pt x="530987" y="62318"/>
                  </a:lnTo>
                  <a:lnTo>
                    <a:pt x="525005" y="58280"/>
                  </a:lnTo>
                  <a:lnTo>
                    <a:pt x="517677" y="56794"/>
                  </a:lnTo>
                  <a:lnTo>
                    <a:pt x="510349" y="58280"/>
                  </a:lnTo>
                  <a:lnTo>
                    <a:pt x="504367" y="62318"/>
                  </a:lnTo>
                  <a:lnTo>
                    <a:pt x="500329" y="68300"/>
                  </a:lnTo>
                  <a:lnTo>
                    <a:pt x="498856" y="75628"/>
                  </a:lnTo>
                  <a:lnTo>
                    <a:pt x="500329" y="82956"/>
                  </a:lnTo>
                  <a:lnTo>
                    <a:pt x="504367" y="88938"/>
                  </a:lnTo>
                  <a:lnTo>
                    <a:pt x="510349" y="92976"/>
                  </a:lnTo>
                  <a:lnTo>
                    <a:pt x="517677" y="94449"/>
                  </a:lnTo>
                  <a:lnTo>
                    <a:pt x="525005" y="92976"/>
                  </a:lnTo>
                  <a:lnTo>
                    <a:pt x="530987" y="88938"/>
                  </a:lnTo>
                  <a:lnTo>
                    <a:pt x="535025" y="82956"/>
                  </a:lnTo>
                  <a:lnTo>
                    <a:pt x="536498" y="75628"/>
                  </a:lnTo>
                  <a:close/>
                </a:path>
                <a:path w="753110" h="584200">
                  <a:moveTo>
                    <a:pt x="602386" y="75628"/>
                  </a:moveTo>
                  <a:lnTo>
                    <a:pt x="600913" y="68300"/>
                  </a:lnTo>
                  <a:lnTo>
                    <a:pt x="596874" y="62318"/>
                  </a:lnTo>
                  <a:lnTo>
                    <a:pt x="590892" y="58280"/>
                  </a:lnTo>
                  <a:lnTo>
                    <a:pt x="583565" y="56794"/>
                  </a:lnTo>
                  <a:lnTo>
                    <a:pt x="576237" y="58280"/>
                  </a:lnTo>
                  <a:lnTo>
                    <a:pt x="570255" y="62318"/>
                  </a:lnTo>
                  <a:lnTo>
                    <a:pt x="566216" y="68300"/>
                  </a:lnTo>
                  <a:lnTo>
                    <a:pt x="564730" y="75628"/>
                  </a:lnTo>
                  <a:lnTo>
                    <a:pt x="566216" y="82956"/>
                  </a:lnTo>
                  <a:lnTo>
                    <a:pt x="570255" y="88938"/>
                  </a:lnTo>
                  <a:lnTo>
                    <a:pt x="576237" y="92976"/>
                  </a:lnTo>
                  <a:lnTo>
                    <a:pt x="583565" y="94449"/>
                  </a:lnTo>
                  <a:lnTo>
                    <a:pt x="590892" y="92976"/>
                  </a:lnTo>
                  <a:lnTo>
                    <a:pt x="596874" y="88938"/>
                  </a:lnTo>
                  <a:lnTo>
                    <a:pt x="600913" y="82956"/>
                  </a:lnTo>
                  <a:lnTo>
                    <a:pt x="602386" y="75628"/>
                  </a:lnTo>
                  <a:close/>
                </a:path>
                <a:path w="753110" h="584200">
                  <a:moveTo>
                    <a:pt x="668274" y="75628"/>
                  </a:moveTo>
                  <a:lnTo>
                    <a:pt x="666788" y="68300"/>
                  </a:lnTo>
                  <a:lnTo>
                    <a:pt x="662762" y="62318"/>
                  </a:lnTo>
                  <a:lnTo>
                    <a:pt x="656780" y="58280"/>
                  </a:lnTo>
                  <a:lnTo>
                    <a:pt x="649452" y="56794"/>
                  </a:lnTo>
                  <a:lnTo>
                    <a:pt x="642124" y="58280"/>
                  </a:lnTo>
                  <a:lnTo>
                    <a:pt x="636143" y="62318"/>
                  </a:lnTo>
                  <a:lnTo>
                    <a:pt x="632104" y="68300"/>
                  </a:lnTo>
                  <a:lnTo>
                    <a:pt x="630618" y="75628"/>
                  </a:lnTo>
                  <a:lnTo>
                    <a:pt x="632104" y="82956"/>
                  </a:lnTo>
                  <a:lnTo>
                    <a:pt x="636143" y="88938"/>
                  </a:lnTo>
                  <a:lnTo>
                    <a:pt x="642124" y="92976"/>
                  </a:lnTo>
                  <a:lnTo>
                    <a:pt x="649452" y="94449"/>
                  </a:lnTo>
                  <a:lnTo>
                    <a:pt x="656780" y="92976"/>
                  </a:lnTo>
                  <a:lnTo>
                    <a:pt x="662762" y="88938"/>
                  </a:lnTo>
                  <a:lnTo>
                    <a:pt x="666788" y="82956"/>
                  </a:lnTo>
                  <a:lnTo>
                    <a:pt x="668274" y="75628"/>
                  </a:lnTo>
                  <a:close/>
                </a:path>
                <a:path w="753110" h="584200">
                  <a:moveTo>
                    <a:pt x="752983" y="160337"/>
                  </a:moveTo>
                  <a:lnTo>
                    <a:pt x="734161" y="160337"/>
                  </a:lnTo>
                  <a:lnTo>
                    <a:pt x="734161" y="565086"/>
                  </a:lnTo>
                  <a:lnTo>
                    <a:pt x="752983" y="565086"/>
                  </a:lnTo>
                  <a:lnTo>
                    <a:pt x="752983" y="160337"/>
                  </a:lnTo>
                  <a:close/>
                </a:path>
                <a:path w="753110" h="584200">
                  <a:moveTo>
                    <a:pt x="75298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140970"/>
                  </a:lnTo>
                  <a:lnTo>
                    <a:pt x="0" y="160020"/>
                  </a:lnTo>
                  <a:lnTo>
                    <a:pt x="0" y="565150"/>
                  </a:lnTo>
                  <a:lnTo>
                    <a:pt x="0" y="584200"/>
                  </a:lnTo>
                  <a:lnTo>
                    <a:pt x="752983" y="584200"/>
                  </a:lnTo>
                  <a:lnTo>
                    <a:pt x="752983" y="565150"/>
                  </a:lnTo>
                  <a:lnTo>
                    <a:pt x="18821" y="565150"/>
                  </a:lnTo>
                  <a:lnTo>
                    <a:pt x="18821" y="160020"/>
                  </a:lnTo>
                  <a:lnTo>
                    <a:pt x="752983" y="160020"/>
                  </a:lnTo>
                  <a:lnTo>
                    <a:pt x="752983" y="141516"/>
                  </a:lnTo>
                  <a:lnTo>
                    <a:pt x="752983" y="140970"/>
                  </a:lnTo>
                  <a:lnTo>
                    <a:pt x="752983" y="19151"/>
                  </a:lnTo>
                  <a:lnTo>
                    <a:pt x="734161" y="19151"/>
                  </a:lnTo>
                  <a:lnTo>
                    <a:pt x="734161" y="140970"/>
                  </a:lnTo>
                  <a:lnTo>
                    <a:pt x="18821" y="140970"/>
                  </a:lnTo>
                  <a:lnTo>
                    <a:pt x="18821" y="19050"/>
                  </a:lnTo>
                  <a:lnTo>
                    <a:pt x="752983" y="19050"/>
                  </a:lnTo>
                  <a:lnTo>
                    <a:pt x="7529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2420111"/>
              <a:ext cx="6259068" cy="23850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0969" y="2402585"/>
              <a:ext cx="6294120" cy="2419985"/>
            </a:xfrm>
            <a:custGeom>
              <a:avLst/>
              <a:gdLst/>
              <a:ahLst/>
              <a:cxnLst/>
              <a:rect l="l" t="t" r="r" b="b"/>
              <a:pathLst>
                <a:path w="6294120" h="2419985">
                  <a:moveTo>
                    <a:pt x="0" y="2419985"/>
                  </a:moveTo>
                  <a:lnTo>
                    <a:pt x="6293993" y="2419985"/>
                  </a:lnTo>
                  <a:lnTo>
                    <a:pt x="6293993" y="0"/>
                  </a:lnTo>
                  <a:lnTo>
                    <a:pt x="0" y="0"/>
                  </a:lnTo>
                  <a:lnTo>
                    <a:pt x="0" y="2419985"/>
                  </a:lnTo>
                  <a:close/>
                </a:path>
              </a:pathLst>
            </a:custGeom>
            <a:ln w="349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1" y="2061972"/>
              <a:ext cx="6259068" cy="3657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0969" y="2044445"/>
              <a:ext cx="6294120" cy="400685"/>
            </a:xfrm>
            <a:custGeom>
              <a:avLst/>
              <a:gdLst/>
              <a:ahLst/>
              <a:cxnLst/>
              <a:rect l="l" t="t" r="r" b="b"/>
              <a:pathLst>
                <a:path w="6294120" h="400685">
                  <a:moveTo>
                    <a:pt x="0" y="400685"/>
                  </a:moveTo>
                  <a:lnTo>
                    <a:pt x="6293993" y="400685"/>
                  </a:lnTo>
                  <a:lnTo>
                    <a:pt x="6293993" y="0"/>
                  </a:lnTo>
                  <a:lnTo>
                    <a:pt x="0" y="0"/>
                  </a:lnTo>
                  <a:lnTo>
                    <a:pt x="0" y="400685"/>
                  </a:lnTo>
                  <a:close/>
                </a:path>
              </a:pathLst>
            </a:custGeom>
            <a:ln w="349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2779" y="2055876"/>
              <a:ext cx="4666487" cy="27492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85253" y="2038350"/>
              <a:ext cx="4701540" cy="2784475"/>
            </a:xfrm>
            <a:custGeom>
              <a:avLst/>
              <a:gdLst/>
              <a:ahLst/>
              <a:cxnLst/>
              <a:rect l="l" t="t" r="r" b="b"/>
              <a:pathLst>
                <a:path w="4701540" h="2784475">
                  <a:moveTo>
                    <a:pt x="0" y="2784221"/>
                  </a:moveTo>
                  <a:lnTo>
                    <a:pt x="4701413" y="2784221"/>
                  </a:lnTo>
                  <a:lnTo>
                    <a:pt x="4701413" y="0"/>
                  </a:lnTo>
                  <a:lnTo>
                    <a:pt x="0" y="0"/>
                  </a:lnTo>
                  <a:lnTo>
                    <a:pt x="0" y="2784221"/>
                  </a:lnTo>
                  <a:close/>
                </a:path>
              </a:pathLst>
            </a:custGeom>
            <a:ln w="349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0667" y="4544568"/>
              <a:ext cx="4550664" cy="21564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03141" y="4527105"/>
              <a:ext cx="4585970" cy="2191385"/>
            </a:xfrm>
            <a:custGeom>
              <a:avLst/>
              <a:gdLst/>
              <a:ahLst/>
              <a:cxnLst/>
              <a:rect l="l" t="t" r="r" b="b"/>
              <a:pathLst>
                <a:path w="4585970" h="2191384">
                  <a:moveTo>
                    <a:pt x="0" y="2191385"/>
                  </a:moveTo>
                  <a:lnTo>
                    <a:pt x="4585589" y="2191385"/>
                  </a:lnTo>
                  <a:lnTo>
                    <a:pt x="4585589" y="0"/>
                  </a:lnTo>
                  <a:lnTo>
                    <a:pt x="0" y="0"/>
                  </a:lnTo>
                  <a:lnTo>
                    <a:pt x="0" y="2191385"/>
                  </a:lnTo>
                  <a:close/>
                </a:path>
              </a:pathLst>
            </a:custGeom>
            <a:ln w="349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8431" y="2382011"/>
              <a:ext cx="6259195" cy="104139"/>
            </a:xfrm>
            <a:custGeom>
              <a:avLst/>
              <a:gdLst/>
              <a:ahLst/>
              <a:cxnLst/>
              <a:rect l="l" t="t" r="r" b="b"/>
              <a:pathLst>
                <a:path w="6259195" h="104139">
                  <a:moveTo>
                    <a:pt x="6259068" y="0"/>
                  </a:moveTo>
                  <a:lnTo>
                    <a:pt x="0" y="0"/>
                  </a:lnTo>
                  <a:lnTo>
                    <a:pt x="0" y="103632"/>
                  </a:lnTo>
                  <a:lnTo>
                    <a:pt x="6259068" y="103632"/>
                  </a:lnTo>
                  <a:lnTo>
                    <a:pt x="6259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14017" y="1056894"/>
            <a:ext cx="52209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позволяет</a:t>
            </a:r>
            <a:r>
              <a:rPr kumimoji="0" sz="18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информировать</a:t>
            </a:r>
            <a:r>
              <a:rPr kumimoji="0" sz="1800" b="0" i="0" u="none" strike="noStrike" kern="0" cap="none" spc="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председателей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организаций 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информационными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сообщениями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виде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автоматически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появляющихся</a:t>
            </a:r>
            <a:r>
              <a:rPr kumimoji="0" sz="18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баннеров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при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входе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6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5280" y="416763"/>
            <a:ext cx="61341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4" dirty="0"/>
              <a:t>Опросы</a:t>
            </a:r>
            <a:r>
              <a:rPr spc="-20" dirty="0"/>
              <a:t> </a:t>
            </a:r>
            <a:r>
              <a:rPr spc="-180" dirty="0"/>
              <a:t>(тестирование)</a:t>
            </a:r>
            <a:r>
              <a:rPr spc="5" dirty="0"/>
              <a:t> </a:t>
            </a:r>
            <a:r>
              <a:rPr spc="-165" dirty="0"/>
              <a:t>через</a:t>
            </a:r>
            <a:r>
              <a:rPr dirty="0"/>
              <a:t> </a:t>
            </a:r>
            <a:r>
              <a:rPr spc="-325" dirty="0"/>
              <a:t>АИС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7737" y="376427"/>
            <a:ext cx="11596810" cy="3717417"/>
            <a:chOff x="407737" y="376427"/>
            <a:chExt cx="11596810" cy="3717417"/>
          </a:xfrm>
        </p:grpSpPr>
        <p:sp>
          <p:nvSpPr>
            <p:cNvPr id="4" name="object 4"/>
            <p:cNvSpPr/>
            <p:nvPr/>
          </p:nvSpPr>
          <p:spPr>
            <a:xfrm>
              <a:off x="411448" y="450750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3221" y="0"/>
                  </a:moveTo>
                  <a:lnTo>
                    <a:pt x="322917" y="0"/>
                  </a:ln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160" y="111106"/>
                  </a:lnTo>
                  <a:lnTo>
                    <a:pt x="51992" y="147126"/>
                  </a:lnTo>
                  <a:lnTo>
                    <a:pt x="29993" y="186815"/>
                  </a:lnTo>
                  <a:lnTo>
                    <a:pt x="13663" y="229673"/>
                  </a:lnTo>
                  <a:lnTo>
                    <a:pt x="3499" y="275201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8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24921" y="628821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63" y="273277"/>
                  </a:lnTo>
                  <a:lnTo>
                    <a:pt x="32699" y="226206"/>
                  </a:lnTo>
                  <a:lnTo>
                    <a:pt x="51287" y="182316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646430" h="64643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703" y="182377"/>
                  </a:lnTo>
                  <a:lnTo>
                    <a:pt x="613237" y="226250"/>
                  </a:lnTo>
                  <a:lnTo>
                    <a:pt x="624820" y="273300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424921" y="628821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2" y="275180"/>
                  </a:lnTo>
                  <a:lnTo>
                    <a:pt x="632187" y="229636"/>
                  </a:lnTo>
                  <a:lnTo>
                    <a:pt x="615861" y="186767"/>
                  </a:lnTo>
                  <a:lnTo>
                    <a:pt x="593864" y="147071"/>
                  </a:lnTo>
                  <a:lnTo>
                    <a:pt x="566696" y="11104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450750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677" y="182316"/>
                  </a:lnTo>
                  <a:lnTo>
                    <a:pt x="613226" y="226206"/>
                  </a:lnTo>
                  <a:lnTo>
                    <a:pt x="624818" y="273277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646430" h="64643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7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59048" y="615812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7" y="275201"/>
                  </a:lnTo>
                  <a:lnTo>
                    <a:pt x="632201" y="229673"/>
                  </a:lnTo>
                  <a:lnTo>
                    <a:pt x="615887" y="186815"/>
                  </a:lnTo>
                  <a:lnTo>
                    <a:pt x="593906" y="147126"/>
                  </a:lnTo>
                  <a:lnTo>
                    <a:pt x="566754" y="111106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lnTo>
                    <a:pt x="323016" y="0"/>
                  </a:lnTo>
                  <a:close/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165" y="1637828"/>
              <a:ext cx="65886" cy="658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2272" y="1828799"/>
              <a:ext cx="376555" cy="393065"/>
            </a:xfrm>
            <a:custGeom>
              <a:avLst/>
              <a:gdLst/>
              <a:ahLst/>
              <a:cxnLst/>
              <a:rect l="l" t="t" r="r" b="b"/>
              <a:pathLst>
                <a:path w="376555" h="393064">
                  <a:moveTo>
                    <a:pt x="119202" y="126263"/>
                  </a:moveTo>
                  <a:lnTo>
                    <a:pt x="105892" y="112941"/>
                  </a:lnTo>
                  <a:lnTo>
                    <a:pt x="41948" y="176885"/>
                  </a:lnTo>
                  <a:lnTo>
                    <a:pt x="13309" y="148247"/>
                  </a:lnTo>
                  <a:lnTo>
                    <a:pt x="0" y="161556"/>
                  </a:lnTo>
                  <a:lnTo>
                    <a:pt x="41948" y="203517"/>
                  </a:lnTo>
                  <a:lnTo>
                    <a:pt x="119202" y="126263"/>
                  </a:lnTo>
                  <a:close/>
                </a:path>
                <a:path w="376555" h="393064">
                  <a:moveTo>
                    <a:pt x="126263" y="13309"/>
                  </a:moveTo>
                  <a:lnTo>
                    <a:pt x="112941" y="0"/>
                  </a:lnTo>
                  <a:lnTo>
                    <a:pt x="44310" y="68630"/>
                  </a:lnTo>
                  <a:lnTo>
                    <a:pt x="13309" y="37642"/>
                  </a:lnTo>
                  <a:lnTo>
                    <a:pt x="0" y="50952"/>
                  </a:lnTo>
                  <a:lnTo>
                    <a:pt x="44310" y="95262"/>
                  </a:lnTo>
                  <a:lnTo>
                    <a:pt x="126263" y="13309"/>
                  </a:lnTo>
                  <a:close/>
                </a:path>
                <a:path w="376555" h="393064">
                  <a:moveTo>
                    <a:pt x="376097" y="373748"/>
                  </a:moveTo>
                  <a:lnTo>
                    <a:pt x="178435" y="373748"/>
                  </a:lnTo>
                  <a:lnTo>
                    <a:pt x="178435" y="392569"/>
                  </a:lnTo>
                  <a:lnTo>
                    <a:pt x="376097" y="392569"/>
                  </a:lnTo>
                  <a:lnTo>
                    <a:pt x="376097" y="373748"/>
                  </a:lnTo>
                  <a:close/>
                </a:path>
                <a:path w="376555" h="393064">
                  <a:moveTo>
                    <a:pt x="376097" y="260794"/>
                  </a:moveTo>
                  <a:lnTo>
                    <a:pt x="178435" y="260794"/>
                  </a:lnTo>
                  <a:lnTo>
                    <a:pt x="178435" y="279615"/>
                  </a:lnTo>
                  <a:lnTo>
                    <a:pt x="376097" y="279615"/>
                  </a:lnTo>
                  <a:lnTo>
                    <a:pt x="376097" y="260794"/>
                  </a:lnTo>
                  <a:close/>
                </a:path>
                <a:path w="376555" h="393064">
                  <a:moveTo>
                    <a:pt x="376097" y="147840"/>
                  </a:moveTo>
                  <a:lnTo>
                    <a:pt x="178435" y="147840"/>
                  </a:lnTo>
                  <a:lnTo>
                    <a:pt x="178435" y="166674"/>
                  </a:lnTo>
                  <a:lnTo>
                    <a:pt x="376097" y="166674"/>
                  </a:lnTo>
                  <a:lnTo>
                    <a:pt x="376097" y="147840"/>
                  </a:lnTo>
                  <a:close/>
                </a:path>
                <a:path w="376555" h="393064">
                  <a:moveTo>
                    <a:pt x="376097" y="34886"/>
                  </a:moveTo>
                  <a:lnTo>
                    <a:pt x="178435" y="34886"/>
                  </a:lnTo>
                  <a:lnTo>
                    <a:pt x="178435" y="53721"/>
                  </a:lnTo>
                  <a:lnTo>
                    <a:pt x="376097" y="53721"/>
                  </a:lnTo>
                  <a:lnTo>
                    <a:pt x="376097" y="3488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336" y="2054692"/>
              <a:ext cx="88609" cy="886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336" y="2167644"/>
              <a:ext cx="88609" cy="886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7737" y="1590529"/>
              <a:ext cx="565150" cy="753745"/>
            </a:xfrm>
            <a:custGeom>
              <a:avLst/>
              <a:gdLst/>
              <a:ahLst/>
              <a:cxnLst/>
              <a:rect l="l" t="t" r="r" b="b"/>
              <a:pathLst>
                <a:path w="565150" h="753744">
                  <a:moveTo>
                    <a:pt x="338845" y="0"/>
                  </a:moveTo>
                  <a:lnTo>
                    <a:pt x="225897" y="0"/>
                  </a:lnTo>
                  <a:lnTo>
                    <a:pt x="207588" y="3702"/>
                  </a:lnTo>
                  <a:lnTo>
                    <a:pt x="192636" y="13795"/>
                  </a:lnTo>
                  <a:lnTo>
                    <a:pt x="182546" y="28767"/>
                  </a:lnTo>
                  <a:lnTo>
                    <a:pt x="178835" y="47063"/>
                  </a:lnTo>
                  <a:lnTo>
                    <a:pt x="178835" y="65896"/>
                  </a:lnTo>
                  <a:lnTo>
                    <a:pt x="37649" y="65896"/>
                  </a:lnTo>
                  <a:lnTo>
                    <a:pt x="23005" y="68866"/>
                  </a:lnTo>
                  <a:lnTo>
                    <a:pt x="11044" y="76935"/>
                  </a:lnTo>
                  <a:lnTo>
                    <a:pt x="2974" y="88898"/>
                  </a:lnTo>
                  <a:lnTo>
                    <a:pt x="0" y="103547"/>
                  </a:lnTo>
                  <a:lnTo>
                    <a:pt x="0" y="715567"/>
                  </a:lnTo>
                  <a:lnTo>
                    <a:pt x="2959" y="730223"/>
                  </a:lnTo>
                  <a:lnTo>
                    <a:pt x="11030" y="742190"/>
                  </a:lnTo>
                  <a:lnTo>
                    <a:pt x="22997" y="750259"/>
                  </a:lnTo>
                  <a:lnTo>
                    <a:pt x="37649" y="753218"/>
                  </a:lnTo>
                  <a:lnTo>
                    <a:pt x="527093" y="753218"/>
                  </a:lnTo>
                  <a:lnTo>
                    <a:pt x="541748" y="750259"/>
                  </a:lnTo>
                  <a:lnTo>
                    <a:pt x="553715" y="742190"/>
                  </a:lnTo>
                  <a:lnTo>
                    <a:pt x="558972" y="734393"/>
                  </a:lnTo>
                  <a:lnTo>
                    <a:pt x="37649" y="734393"/>
                  </a:lnTo>
                  <a:lnTo>
                    <a:pt x="30323" y="732914"/>
                  </a:lnTo>
                  <a:lnTo>
                    <a:pt x="24339" y="728880"/>
                  </a:lnTo>
                  <a:lnTo>
                    <a:pt x="20304" y="722897"/>
                  </a:lnTo>
                  <a:lnTo>
                    <a:pt x="18824" y="715567"/>
                  </a:lnTo>
                  <a:lnTo>
                    <a:pt x="18824" y="103547"/>
                  </a:lnTo>
                  <a:lnTo>
                    <a:pt x="20304" y="96221"/>
                  </a:lnTo>
                  <a:lnTo>
                    <a:pt x="24339" y="90237"/>
                  </a:lnTo>
                  <a:lnTo>
                    <a:pt x="30323" y="86201"/>
                  </a:lnTo>
                  <a:lnTo>
                    <a:pt x="37649" y="84721"/>
                  </a:lnTo>
                  <a:lnTo>
                    <a:pt x="197659" y="84721"/>
                  </a:lnTo>
                  <a:lnTo>
                    <a:pt x="197659" y="47063"/>
                  </a:lnTo>
                  <a:lnTo>
                    <a:pt x="199879" y="36066"/>
                  </a:lnTo>
                  <a:lnTo>
                    <a:pt x="205931" y="27090"/>
                  </a:lnTo>
                  <a:lnTo>
                    <a:pt x="214906" y="21042"/>
                  </a:lnTo>
                  <a:lnTo>
                    <a:pt x="225897" y="18825"/>
                  </a:lnTo>
                  <a:lnTo>
                    <a:pt x="375482" y="18825"/>
                  </a:lnTo>
                  <a:lnTo>
                    <a:pt x="372106" y="13824"/>
                  </a:lnTo>
                  <a:lnTo>
                    <a:pt x="357154" y="3735"/>
                  </a:lnTo>
                  <a:lnTo>
                    <a:pt x="338845" y="0"/>
                  </a:lnTo>
                  <a:close/>
                </a:path>
                <a:path w="565150" h="753744">
                  <a:moveTo>
                    <a:pt x="375482" y="18825"/>
                  </a:moveTo>
                  <a:lnTo>
                    <a:pt x="338845" y="18825"/>
                  </a:lnTo>
                  <a:lnTo>
                    <a:pt x="349839" y="21042"/>
                  </a:lnTo>
                  <a:lnTo>
                    <a:pt x="358814" y="27090"/>
                  </a:lnTo>
                  <a:lnTo>
                    <a:pt x="364864" y="36066"/>
                  </a:lnTo>
                  <a:lnTo>
                    <a:pt x="367082" y="47063"/>
                  </a:lnTo>
                  <a:lnTo>
                    <a:pt x="367082" y="84721"/>
                  </a:lnTo>
                  <a:lnTo>
                    <a:pt x="527093" y="84721"/>
                  </a:lnTo>
                  <a:lnTo>
                    <a:pt x="534422" y="86201"/>
                  </a:lnTo>
                  <a:lnTo>
                    <a:pt x="540405" y="90237"/>
                  </a:lnTo>
                  <a:lnTo>
                    <a:pt x="544439" y="96221"/>
                  </a:lnTo>
                  <a:lnTo>
                    <a:pt x="545917" y="103547"/>
                  </a:lnTo>
                  <a:lnTo>
                    <a:pt x="545917" y="715567"/>
                  </a:lnTo>
                  <a:lnTo>
                    <a:pt x="544439" y="722897"/>
                  </a:lnTo>
                  <a:lnTo>
                    <a:pt x="540405" y="728880"/>
                  </a:lnTo>
                  <a:lnTo>
                    <a:pt x="534422" y="732914"/>
                  </a:lnTo>
                  <a:lnTo>
                    <a:pt x="527093" y="734393"/>
                  </a:lnTo>
                  <a:lnTo>
                    <a:pt x="558972" y="734393"/>
                  </a:lnTo>
                  <a:lnTo>
                    <a:pt x="561783" y="730223"/>
                  </a:lnTo>
                  <a:lnTo>
                    <a:pt x="564742" y="715567"/>
                  </a:lnTo>
                  <a:lnTo>
                    <a:pt x="564742" y="103547"/>
                  </a:lnTo>
                  <a:lnTo>
                    <a:pt x="561783" y="88891"/>
                  </a:lnTo>
                  <a:lnTo>
                    <a:pt x="553715" y="76924"/>
                  </a:lnTo>
                  <a:lnTo>
                    <a:pt x="541748" y="68855"/>
                  </a:lnTo>
                  <a:lnTo>
                    <a:pt x="527093" y="65896"/>
                  </a:lnTo>
                  <a:lnTo>
                    <a:pt x="385907" y="65896"/>
                  </a:lnTo>
                  <a:lnTo>
                    <a:pt x="385907" y="47063"/>
                  </a:lnTo>
                  <a:lnTo>
                    <a:pt x="382186" y="28756"/>
                  </a:lnTo>
                  <a:lnTo>
                    <a:pt x="375482" y="18825"/>
                  </a:lnTo>
                  <a:close/>
                </a:path>
                <a:path w="565150" h="753744">
                  <a:moveTo>
                    <a:pt x="160010" y="84721"/>
                  </a:moveTo>
                  <a:lnTo>
                    <a:pt x="141185" y="84721"/>
                  </a:lnTo>
                  <a:lnTo>
                    <a:pt x="141185" y="179044"/>
                  </a:lnTo>
                  <a:lnTo>
                    <a:pt x="423556" y="179044"/>
                  </a:lnTo>
                  <a:lnTo>
                    <a:pt x="423556" y="160219"/>
                  </a:lnTo>
                  <a:lnTo>
                    <a:pt x="160010" y="160219"/>
                  </a:lnTo>
                  <a:lnTo>
                    <a:pt x="160010" y="84721"/>
                  </a:lnTo>
                  <a:close/>
                </a:path>
                <a:path w="565150" h="753744">
                  <a:moveTo>
                    <a:pt x="423556" y="84721"/>
                  </a:moveTo>
                  <a:lnTo>
                    <a:pt x="404732" y="84721"/>
                  </a:lnTo>
                  <a:lnTo>
                    <a:pt x="404732" y="160219"/>
                  </a:lnTo>
                  <a:lnTo>
                    <a:pt x="423556" y="160219"/>
                  </a:lnTo>
                  <a:lnTo>
                    <a:pt x="423556" y="8472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706868" y="2644139"/>
              <a:ext cx="3718560" cy="1449705"/>
            </a:xfrm>
            <a:custGeom>
              <a:avLst/>
              <a:gdLst/>
              <a:ahLst/>
              <a:cxnLst/>
              <a:rect l="l" t="t" r="r" b="b"/>
              <a:pathLst>
                <a:path w="3718559" h="1449704">
                  <a:moveTo>
                    <a:pt x="1859279" y="0"/>
                  </a:moveTo>
                  <a:lnTo>
                    <a:pt x="1792597" y="457"/>
                  </a:lnTo>
                  <a:lnTo>
                    <a:pt x="1726504" y="1819"/>
                  </a:lnTo>
                  <a:lnTo>
                    <a:pt x="1661041" y="4071"/>
                  </a:lnTo>
                  <a:lnTo>
                    <a:pt x="1596247" y="7197"/>
                  </a:lnTo>
                  <a:lnTo>
                    <a:pt x="1532162" y="11181"/>
                  </a:lnTo>
                  <a:lnTo>
                    <a:pt x="1468824" y="16009"/>
                  </a:lnTo>
                  <a:lnTo>
                    <a:pt x="1406273" y="21665"/>
                  </a:lnTo>
                  <a:lnTo>
                    <a:pt x="1344548" y="28134"/>
                  </a:lnTo>
                  <a:lnTo>
                    <a:pt x="1283690" y="35400"/>
                  </a:lnTo>
                  <a:lnTo>
                    <a:pt x="1223736" y="43448"/>
                  </a:lnTo>
                  <a:lnTo>
                    <a:pt x="1164726" y="52263"/>
                  </a:lnTo>
                  <a:lnTo>
                    <a:pt x="1106700" y="61829"/>
                  </a:lnTo>
                  <a:lnTo>
                    <a:pt x="1049698" y="72132"/>
                  </a:lnTo>
                  <a:lnTo>
                    <a:pt x="993757" y="83155"/>
                  </a:lnTo>
                  <a:lnTo>
                    <a:pt x="938919" y="94883"/>
                  </a:lnTo>
                  <a:lnTo>
                    <a:pt x="885221" y="107302"/>
                  </a:lnTo>
                  <a:lnTo>
                    <a:pt x="832704" y="120395"/>
                  </a:lnTo>
                  <a:lnTo>
                    <a:pt x="781406" y="134147"/>
                  </a:lnTo>
                  <a:lnTo>
                    <a:pt x="731368" y="148544"/>
                  </a:lnTo>
                  <a:lnTo>
                    <a:pt x="682628" y="163569"/>
                  </a:lnTo>
                  <a:lnTo>
                    <a:pt x="635225" y="179208"/>
                  </a:lnTo>
                  <a:lnTo>
                    <a:pt x="589200" y="195445"/>
                  </a:lnTo>
                  <a:lnTo>
                    <a:pt x="544591" y="212264"/>
                  </a:lnTo>
                  <a:lnTo>
                    <a:pt x="501438" y="229651"/>
                  </a:lnTo>
                  <a:lnTo>
                    <a:pt x="459780" y="247590"/>
                  </a:lnTo>
                  <a:lnTo>
                    <a:pt x="419657" y="266065"/>
                  </a:lnTo>
                  <a:lnTo>
                    <a:pt x="381107" y="285062"/>
                  </a:lnTo>
                  <a:lnTo>
                    <a:pt x="344171" y="304565"/>
                  </a:lnTo>
                  <a:lnTo>
                    <a:pt x="308886" y="324558"/>
                  </a:lnTo>
                  <a:lnTo>
                    <a:pt x="275294" y="345027"/>
                  </a:lnTo>
                  <a:lnTo>
                    <a:pt x="243433" y="365956"/>
                  </a:lnTo>
                  <a:lnTo>
                    <a:pt x="185061" y="409133"/>
                  </a:lnTo>
                  <a:lnTo>
                    <a:pt x="134086" y="453965"/>
                  </a:lnTo>
                  <a:lnTo>
                    <a:pt x="90822" y="500331"/>
                  </a:lnTo>
                  <a:lnTo>
                    <a:pt x="55584" y="548107"/>
                  </a:lnTo>
                  <a:lnTo>
                    <a:pt x="28687" y="597171"/>
                  </a:lnTo>
                  <a:lnTo>
                    <a:pt x="10445" y="647401"/>
                  </a:lnTo>
                  <a:lnTo>
                    <a:pt x="1173" y="698673"/>
                  </a:lnTo>
                  <a:lnTo>
                    <a:pt x="0" y="724662"/>
                  </a:lnTo>
                  <a:lnTo>
                    <a:pt x="1173" y="750650"/>
                  </a:lnTo>
                  <a:lnTo>
                    <a:pt x="10445" y="801922"/>
                  </a:lnTo>
                  <a:lnTo>
                    <a:pt x="28687" y="852152"/>
                  </a:lnTo>
                  <a:lnTo>
                    <a:pt x="55584" y="901216"/>
                  </a:lnTo>
                  <a:lnTo>
                    <a:pt x="90822" y="948992"/>
                  </a:lnTo>
                  <a:lnTo>
                    <a:pt x="134086" y="995358"/>
                  </a:lnTo>
                  <a:lnTo>
                    <a:pt x="185061" y="1040190"/>
                  </a:lnTo>
                  <a:lnTo>
                    <a:pt x="243433" y="1083367"/>
                  </a:lnTo>
                  <a:lnTo>
                    <a:pt x="275294" y="1104296"/>
                  </a:lnTo>
                  <a:lnTo>
                    <a:pt x="308886" y="1124765"/>
                  </a:lnTo>
                  <a:lnTo>
                    <a:pt x="344171" y="1144758"/>
                  </a:lnTo>
                  <a:lnTo>
                    <a:pt x="381107" y="1164261"/>
                  </a:lnTo>
                  <a:lnTo>
                    <a:pt x="419657" y="1183258"/>
                  </a:lnTo>
                  <a:lnTo>
                    <a:pt x="459780" y="1201733"/>
                  </a:lnTo>
                  <a:lnTo>
                    <a:pt x="501438" y="1219672"/>
                  </a:lnTo>
                  <a:lnTo>
                    <a:pt x="544591" y="1237059"/>
                  </a:lnTo>
                  <a:lnTo>
                    <a:pt x="589200" y="1253878"/>
                  </a:lnTo>
                  <a:lnTo>
                    <a:pt x="635225" y="1270115"/>
                  </a:lnTo>
                  <a:lnTo>
                    <a:pt x="682628" y="1285754"/>
                  </a:lnTo>
                  <a:lnTo>
                    <a:pt x="731368" y="1300779"/>
                  </a:lnTo>
                  <a:lnTo>
                    <a:pt x="781406" y="1315176"/>
                  </a:lnTo>
                  <a:lnTo>
                    <a:pt x="832704" y="1328928"/>
                  </a:lnTo>
                  <a:lnTo>
                    <a:pt x="885221" y="1342021"/>
                  </a:lnTo>
                  <a:lnTo>
                    <a:pt x="938919" y="1354440"/>
                  </a:lnTo>
                  <a:lnTo>
                    <a:pt x="993757" y="1366168"/>
                  </a:lnTo>
                  <a:lnTo>
                    <a:pt x="1049698" y="1377191"/>
                  </a:lnTo>
                  <a:lnTo>
                    <a:pt x="1106700" y="1387494"/>
                  </a:lnTo>
                  <a:lnTo>
                    <a:pt x="1164726" y="1397060"/>
                  </a:lnTo>
                  <a:lnTo>
                    <a:pt x="1223736" y="1405875"/>
                  </a:lnTo>
                  <a:lnTo>
                    <a:pt x="1283690" y="1413923"/>
                  </a:lnTo>
                  <a:lnTo>
                    <a:pt x="1344548" y="1421189"/>
                  </a:lnTo>
                  <a:lnTo>
                    <a:pt x="1406273" y="1427658"/>
                  </a:lnTo>
                  <a:lnTo>
                    <a:pt x="1468824" y="1433314"/>
                  </a:lnTo>
                  <a:lnTo>
                    <a:pt x="1532162" y="1438142"/>
                  </a:lnTo>
                  <a:lnTo>
                    <a:pt x="1596247" y="1442126"/>
                  </a:lnTo>
                  <a:lnTo>
                    <a:pt x="1661041" y="1445252"/>
                  </a:lnTo>
                  <a:lnTo>
                    <a:pt x="1726504" y="1447504"/>
                  </a:lnTo>
                  <a:lnTo>
                    <a:pt x="1792597" y="1448866"/>
                  </a:lnTo>
                  <a:lnTo>
                    <a:pt x="1859279" y="1449324"/>
                  </a:lnTo>
                  <a:lnTo>
                    <a:pt x="1925962" y="1448866"/>
                  </a:lnTo>
                  <a:lnTo>
                    <a:pt x="1992055" y="1447504"/>
                  </a:lnTo>
                  <a:lnTo>
                    <a:pt x="2057518" y="1445252"/>
                  </a:lnTo>
                  <a:lnTo>
                    <a:pt x="2122312" y="1442126"/>
                  </a:lnTo>
                  <a:lnTo>
                    <a:pt x="2186397" y="1438142"/>
                  </a:lnTo>
                  <a:lnTo>
                    <a:pt x="2249735" y="1433314"/>
                  </a:lnTo>
                  <a:lnTo>
                    <a:pt x="2312286" y="1427658"/>
                  </a:lnTo>
                  <a:lnTo>
                    <a:pt x="2374011" y="1421189"/>
                  </a:lnTo>
                  <a:lnTo>
                    <a:pt x="2434869" y="1413923"/>
                  </a:lnTo>
                  <a:lnTo>
                    <a:pt x="2494823" y="1405875"/>
                  </a:lnTo>
                  <a:lnTo>
                    <a:pt x="2553833" y="1397060"/>
                  </a:lnTo>
                  <a:lnTo>
                    <a:pt x="2611859" y="1387494"/>
                  </a:lnTo>
                  <a:lnTo>
                    <a:pt x="2668861" y="1377191"/>
                  </a:lnTo>
                  <a:lnTo>
                    <a:pt x="2724802" y="1366168"/>
                  </a:lnTo>
                  <a:lnTo>
                    <a:pt x="2779640" y="1354440"/>
                  </a:lnTo>
                  <a:lnTo>
                    <a:pt x="2833338" y="1342021"/>
                  </a:lnTo>
                  <a:lnTo>
                    <a:pt x="2885855" y="1328928"/>
                  </a:lnTo>
                  <a:lnTo>
                    <a:pt x="2937153" y="1315176"/>
                  </a:lnTo>
                  <a:lnTo>
                    <a:pt x="2987191" y="1300779"/>
                  </a:lnTo>
                  <a:lnTo>
                    <a:pt x="3035931" y="1285754"/>
                  </a:lnTo>
                  <a:lnTo>
                    <a:pt x="3083334" y="1270115"/>
                  </a:lnTo>
                  <a:lnTo>
                    <a:pt x="3129359" y="1253878"/>
                  </a:lnTo>
                  <a:lnTo>
                    <a:pt x="3173968" y="1237059"/>
                  </a:lnTo>
                  <a:lnTo>
                    <a:pt x="3217121" y="1219672"/>
                  </a:lnTo>
                  <a:lnTo>
                    <a:pt x="3258779" y="1201733"/>
                  </a:lnTo>
                  <a:lnTo>
                    <a:pt x="3298902" y="1183258"/>
                  </a:lnTo>
                  <a:lnTo>
                    <a:pt x="3337452" y="1164261"/>
                  </a:lnTo>
                  <a:lnTo>
                    <a:pt x="3374388" y="1144758"/>
                  </a:lnTo>
                  <a:lnTo>
                    <a:pt x="3409673" y="1124765"/>
                  </a:lnTo>
                  <a:lnTo>
                    <a:pt x="3443265" y="1104296"/>
                  </a:lnTo>
                  <a:lnTo>
                    <a:pt x="3475126" y="1083367"/>
                  </a:lnTo>
                  <a:lnTo>
                    <a:pt x="3533498" y="1040190"/>
                  </a:lnTo>
                  <a:lnTo>
                    <a:pt x="3584473" y="995358"/>
                  </a:lnTo>
                  <a:lnTo>
                    <a:pt x="3627737" y="948992"/>
                  </a:lnTo>
                  <a:lnTo>
                    <a:pt x="3662975" y="901216"/>
                  </a:lnTo>
                  <a:lnTo>
                    <a:pt x="3689872" y="852152"/>
                  </a:lnTo>
                  <a:lnTo>
                    <a:pt x="3708114" y="801922"/>
                  </a:lnTo>
                  <a:lnTo>
                    <a:pt x="3717386" y="750650"/>
                  </a:lnTo>
                  <a:lnTo>
                    <a:pt x="3718559" y="724662"/>
                  </a:lnTo>
                  <a:lnTo>
                    <a:pt x="3717386" y="698673"/>
                  </a:lnTo>
                  <a:lnTo>
                    <a:pt x="3708114" y="647401"/>
                  </a:lnTo>
                  <a:lnTo>
                    <a:pt x="3689872" y="597171"/>
                  </a:lnTo>
                  <a:lnTo>
                    <a:pt x="3662975" y="548107"/>
                  </a:lnTo>
                  <a:lnTo>
                    <a:pt x="3627737" y="500331"/>
                  </a:lnTo>
                  <a:lnTo>
                    <a:pt x="3584473" y="453965"/>
                  </a:lnTo>
                  <a:lnTo>
                    <a:pt x="3533498" y="409133"/>
                  </a:lnTo>
                  <a:lnTo>
                    <a:pt x="3475126" y="365956"/>
                  </a:lnTo>
                  <a:lnTo>
                    <a:pt x="3443265" y="345027"/>
                  </a:lnTo>
                  <a:lnTo>
                    <a:pt x="3409673" y="324558"/>
                  </a:lnTo>
                  <a:lnTo>
                    <a:pt x="3374388" y="304565"/>
                  </a:lnTo>
                  <a:lnTo>
                    <a:pt x="3337452" y="285062"/>
                  </a:lnTo>
                  <a:lnTo>
                    <a:pt x="3298902" y="266065"/>
                  </a:lnTo>
                  <a:lnTo>
                    <a:pt x="3258779" y="247590"/>
                  </a:lnTo>
                  <a:lnTo>
                    <a:pt x="3217121" y="229651"/>
                  </a:lnTo>
                  <a:lnTo>
                    <a:pt x="3173968" y="212264"/>
                  </a:lnTo>
                  <a:lnTo>
                    <a:pt x="3129359" y="195445"/>
                  </a:lnTo>
                  <a:lnTo>
                    <a:pt x="3083334" y="179208"/>
                  </a:lnTo>
                  <a:lnTo>
                    <a:pt x="3035931" y="163569"/>
                  </a:lnTo>
                  <a:lnTo>
                    <a:pt x="2987191" y="148544"/>
                  </a:lnTo>
                  <a:lnTo>
                    <a:pt x="2937153" y="134147"/>
                  </a:lnTo>
                  <a:lnTo>
                    <a:pt x="2885855" y="120395"/>
                  </a:lnTo>
                  <a:lnTo>
                    <a:pt x="2833338" y="107302"/>
                  </a:lnTo>
                  <a:lnTo>
                    <a:pt x="2779640" y="94883"/>
                  </a:lnTo>
                  <a:lnTo>
                    <a:pt x="2724802" y="83155"/>
                  </a:lnTo>
                  <a:lnTo>
                    <a:pt x="2668861" y="72132"/>
                  </a:lnTo>
                  <a:lnTo>
                    <a:pt x="2611859" y="61829"/>
                  </a:lnTo>
                  <a:lnTo>
                    <a:pt x="2553833" y="52263"/>
                  </a:lnTo>
                  <a:lnTo>
                    <a:pt x="2494823" y="43448"/>
                  </a:lnTo>
                  <a:lnTo>
                    <a:pt x="2434869" y="35400"/>
                  </a:lnTo>
                  <a:lnTo>
                    <a:pt x="2374011" y="28134"/>
                  </a:lnTo>
                  <a:lnTo>
                    <a:pt x="2312286" y="21665"/>
                  </a:lnTo>
                  <a:lnTo>
                    <a:pt x="2249735" y="16009"/>
                  </a:lnTo>
                  <a:lnTo>
                    <a:pt x="2186397" y="11181"/>
                  </a:lnTo>
                  <a:lnTo>
                    <a:pt x="2122312" y="7197"/>
                  </a:lnTo>
                  <a:lnTo>
                    <a:pt x="2057518" y="4071"/>
                  </a:lnTo>
                  <a:lnTo>
                    <a:pt x="1992055" y="1819"/>
                  </a:lnTo>
                  <a:lnTo>
                    <a:pt x="1925962" y="457"/>
                  </a:lnTo>
                  <a:lnTo>
                    <a:pt x="185927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25702" y="1545463"/>
            <a:ext cx="49618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Сервисы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«Опросы»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«Тестирование»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позволяют </a:t>
            </a:r>
            <a:r>
              <a:rPr kumimoji="0" sz="18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оперативно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провести</a:t>
            </a:r>
            <a:r>
              <a:rPr kumimoji="0" sz="18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опрос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председателей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организаций </a:t>
            </a:r>
            <a:r>
              <a:rPr kumimoji="0" sz="18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</a:t>
            </a:r>
            <a:r>
              <a:rPr kumimoji="0" sz="18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любым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темам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деятельности</a:t>
            </a:r>
            <a:r>
              <a:rPr kumimoji="0" sz="18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7622" y="3056890"/>
            <a:ext cx="5855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ноября</a:t>
            </a:r>
            <a:r>
              <a:rPr kumimoji="0" sz="18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декабря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года</a:t>
            </a:r>
            <a:r>
              <a:rPr kumimoji="0" sz="18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проведен</a:t>
            </a:r>
            <a:r>
              <a:rPr kumimoji="0" sz="18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мониторинг </a:t>
            </a:r>
            <a:r>
              <a:rPr kumimoji="0" sz="1800" b="1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мероприятий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тематического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года</a:t>
            </a:r>
            <a:r>
              <a:rPr kumimoji="0" sz="1800" b="1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«Спорт.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Здоровье.</a:t>
            </a:r>
            <a:r>
              <a:rPr kumimoji="0" sz="1800" b="1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Долголетие»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0972" y="3056890"/>
            <a:ext cx="932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Например: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49514" y="2977134"/>
            <a:ext cx="316674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1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Приняло</a:t>
            </a:r>
            <a:r>
              <a:rPr kumimoji="0" sz="18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участие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более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тысяч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организаций</a:t>
            </a:r>
            <a:r>
              <a:rPr kumimoji="0" sz="1800" b="0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4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5280" y="418591"/>
            <a:ext cx="4156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Мобильная</a:t>
            </a:r>
            <a:r>
              <a:rPr spc="-25" dirty="0"/>
              <a:t> </a:t>
            </a:r>
            <a:r>
              <a:rPr spc="-204" dirty="0"/>
              <a:t>версия</a:t>
            </a:r>
            <a:r>
              <a:rPr spc="-45" dirty="0"/>
              <a:t> </a:t>
            </a:r>
            <a:r>
              <a:rPr spc="-325" dirty="0"/>
              <a:t>АИС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5938" y="376427"/>
            <a:ext cx="11598910" cy="6280150"/>
            <a:chOff x="405938" y="376427"/>
            <a:chExt cx="11598910" cy="6280150"/>
          </a:xfrm>
        </p:grpSpPr>
        <p:sp>
          <p:nvSpPr>
            <p:cNvPr id="4" name="object 4"/>
            <p:cNvSpPr/>
            <p:nvPr/>
          </p:nvSpPr>
          <p:spPr>
            <a:xfrm>
              <a:off x="410903" y="446343"/>
              <a:ext cx="646430" cy="647700"/>
            </a:xfrm>
            <a:custGeom>
              <a:avLst/>
              <a:gdLst/>
              <a:ahLst/>
              <a:cxnLst/>
              <a:rect l="l" t="t" r="r" b="b"/>
              <a:pathLst>
                <a:path w="646430" h="647700">
                  <a:moveTo>
                    <a:pt x="323533" y="0"/>
                  </a:moveTo>
                  <a:lnTo>
                    <a:pt x="323278" y="0"/>
                  </a:lnTo>
                  <a:lnTo>
                    <a:pt x="275519" y="3492"/>
                  </a:lnTo>
                  <a:lnTo>
                    <a:pt x="229934" y="13672"/>
                  </a:lnTo>
                  <a:lnTo>
                    <a:pt x="187023" y="30041"/>
                  </a:lnTo>
                  <a:lnTo>
                    <a:pt x="147286" y="52098"/>
                  </a:lnTo>
                  <a:lnTo>
                    <a:pt x="111222" y="79341"/>
                  </a:lnTo>
                  <a:lnTo>
                    <a:pt x="79332" y="111269"/>
                  </a:lnTo>
                  <a:lnTo>
                    <a:pt x="52117" y="147383"/>
                  </a:lnTo>
                  <a:lnTo>
                    <a:pt x="30076" y="187181"/>
                  </a:lnTo>
                  <a:lnTo>
                    <a:pt x="13709" y="230163"/>
                  </a:lnTo>
                  <a:lnTo>
                    <a:pt x="3517" y="275827"/>
                  </a:lnTo>
                  <a:lnTo>
                    <a:pt x="0" y="323673"/>
                  </a:lnTo>
                  <a:lnTo>
                    <a:pt x="3490" y="371523"/>
                  </a:lnTo>
                  <a:lnTo>
                    <a:pt x="13657" y="417195"/>
                  </a:lnTo>
                  <a:lnTo>
                    <a:pt x="29999" y="460188"/>
                  </a:lnTo>
                  <a:lnTo>
                    <a:pt x="52018" y="500000"/>
                  </a:lnTo>
                  <a:lnTo>
                    <a:pt x="79213" y="536132"/>
                  </a:lnTo>
                  <a:lnTo>
                    <a:pt x="111084" y="568081"/>
                  </a:lnTo>
                  <a:lnTo>
                    <a:pt x="147132" y="595348"/>
                  </a:lnTo>
                  <a:lnTo>
                    <a:pt x="186856" y="617431"/>
                  </a:lnTo>
                  <a:lnTo>
                    <a:pt x="229758" y="633829"/>
                  </a:lnTo>
                  <a:lnTo>
                    <a:pt x="275337" y="644041"/>
                  </a:lnTo>
                  <a:lnTo>
                    <a:pt x="323094" y="647567"/>
                  </a:lnTo>
                  <a:lnTo>
                    <a:pt x="370854" y="644070"/>
                  </a:lnTo>
                  <a:lnTo>
                    <a:pt x="416438" y="633884"/>
                  </a:lnTo>
                  <a:lnTo>
                    <a:pt x="425228" y="630530"/>
                  </a:lnTo>
                  <a:lnTo>
                    <a:pt x="323469" y="630530"/>
                  </a:lnTo>
                  <a:lnTo>
                    <a:pt x="273804" y="626530"/>
                  </a:lnTo>
                  <a:lnTo>
                    <a:pt x="226687" y="614920"/>
                  </a:lnTo>
                  <a:lnTo>
                    <a:pt x="182750" y="596332"/>
                  </a:lnTo>
                  <a:lnTo>
                    <a:pt x="142624" y="571398"/>
                  </a:lnTo>
                  <a:lnTo>
                    <a:pt x="106938" y="540748"/>
                  </a:lnTo>
                  <a:lnTo>
                    <a:pt x="76323" y="505014"/>
                  </a:lnTo>
                  <a:lnTo>
                    <a:pt x="51410" y="464827"/>
                  </a:lnTo>
                  <a:lnTo>
                    <a:pt x="32830" y="420819"/>
                  </a:lnTo>
                  <a:lnTo>
                    <a:pt x="21213" y="373621"/>
                  </a:lnTo>
                  <a:lnTo>
                    <a:pt x="17189" y="323865"/>
                  </a:lnTo>
                  <a:lnTo>
                    <a:pt x="21238" y="274033"/>
                  </a:lnTo>
                  <a:lnTo>
                    <a:pt x="32865" y="226864"/>
                  </a:lnTo>
                  <a:lnTo>
                    <a:pt x="51440" y="182880"/>
                  </a:lnTo>
                  <a:lnTo>
                    <a:pt x="76337" y="142711"/>
                  </a:lnTo>
                  <a:lnTo>
                    <a:pt x="106927" y="106985"/>
                  </a:lnTo>
                  <a:lnTo>
                    <a:pt x="142581" y="76333"/>
                  </a:lnTo>
                  <a:lnTo>
                    <a:pt x="182672" y="51382"/>
                  </a:lnTo>
                  <a:lnTo>
                    <a:pt x="226570" y="32763"/>
                  </a:lnTo>
                  <a:lnTo>
                    <a:pt x="273648" y="21105"/>
                  </a:lnTo>
                  <a:lnTo>
                    <a:pt x="323278" y="17036"/>
                  </a:lnTo>
                  <a:lnTo>
                    <a:pt x="425436" y="17036"/>
                  </a:lnTo>
                  <a:lnTo>
                    <a:pt x="416815" y="13740"/>
                  </a:lnTo>
                  <a:lnTo>
                    <a:pt x="371263" y="3528"/>
                  </a:lnTo>
                  <a:lnTo>
                    <a:pt x="323533" y="0"/>
                  </a:lnTo>
                  <a:close/>
                </a:path>
                <a:path w="646430" h="647700">
                  <a:moveTo>
                    <a:pt x="425436" y="17036"/>
                  </a:moveTo>
                  <a:lnTo>
                    <a:pt x="323278" y="17036"/>
                  </a:lnTo>
                  <a:lnTo>
                    <a:pt x="372944" y="21031"/>
                  </a:lnTo>
                  <a:lnTo>
                    <a:pt x="420061" y="32635"/>
                  </a:lnTo>
                  <a:lnTo>
                    <a:pt x="463999" y="51219"/>
                  </a:lnTo>
                  <a:lnTo>
                    <a:pt x="504127" y="76149"/>
                  </a:lnTo>
                  <a:lnTo>
                    <a:pt x="539815" y="106796"/>
                  </a:lnTo>
                  <a:lnTo>
                    <a:pt x="570432" y="142528"/>
                  </a:lnTo>
                  <a:lnTo>
                    <a:pt x="595347" y="182713"/>
                  </a:lnTo>
                  <a:lnTo>
                    <a:pt x="613931" y="226720"/>
                  </a:lnTo>
                  <a:lnTo>
                    <a:pt x="625552" y="273917"/>
                  </a:lnTo>
                  <a:lnTo>
                    <a:pt x="629580" y="323673"/>
                  </a:lnTo>
                  <a:lnTo>
                    <a:pt x="625575" y="373432"/>
                  </a:lnTo>
                  <a:lnTo>
                    <a:pt x="613978" y="420637"/>
                  </a:lnTo>
                  <a:lnTo>
                    <a:pt x="595420" y="464657"/>
                  </a:lnTo>
                  <a:lnTo>
                    <a:pt x="570530" y="504859"/>
                  </a:lnTo>
                  <a:lnTo>
                    <a:pt x="539937" y="540612"/>
                  </a:lnTo>
                  <a:lnTo>
                    <a:pt x="504272" y="571284"/>
                  </a:lnTo>
                  <a:lnTo>
                    <a:pt x="464162" y="596244"/>
                  </a:lnTo>
                  <a:lnTo>
                    <a:pt x="420239" y="614859"/>
                  </a:lnTo>
                  <a:lnTo>
                    <a:pt x="373132" y="626499"/>
                  </a:lnTo>
                  <a:lnTo>
                    <a:pt x="323469" y="630530"/>
                  </a:lnTo>
                  <a:lnTo>
                    <a:pt x="425228" y="630530"/>
                  </a:lnTo>
                  <a:lnTo>
                    <a:pt x="499084" y="595451"/>
                  </a:lnTo>
                  <a:lnTo>
                    <a:pt x="535146" y="568205"/>
                  </a:lnTo>
                  <a:lnTo>
                    <a:pt x="567033" y="536274"/>
                  </a:lnTo>
                  <a:lnTo>
                    <a:pt x="594247" y="500158"/>
                  </a:lnTo>
                  <a:lnTo>
                    <a:pt x="616288" y="460359"/>
                  </a:lnTo>
                  <a:lnTo>
                    <a:pt x="632655" y="417376"/>
                  </a:lnTo>
                  <a:lnTo>
                    <a:pt x="642850" y="371711"/>
                  </a:lnTo>
                  <a:lnTo>
                    <a:pt x="646372" y="323865"/>
                  </a:lnTo>
                  <a:lnTo>
                    <a:pt x="642890" y="275936"/>
                  </a:lnTo>
                  <a:lnTo>
                    <a:pt x="632737" y="230288"/>
                  </a:lnTo>
                  <a:lnTo>
                    <a:pt x="616413" y="187317"/>
                  </a:lnTo>
                  <a:lnTo>
                    <a:pt x="594417" y="147523"/>
                  </a:lnTo>
                  <a:lnTo>
                    <a:pt x="567247" y="111406"/>
                  </a:lnTo>
                  <a:lnTo>
                    <a:pt x="535403" y="79469"/>
                  </a:lnTo>
                  <a:lnTo>
                    <a:pt x="499383" y="52211"/>
                  </a:lnTo>
                  <a:lnTo>
                    <a:pt x="459687" y="30135"/>
                  </a:lnTo>
                  <a:lnTo>
                    <a:pt x="425436" y="1703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0903" y="446343"/>
              <a:ext cx="646430" cy="647700"/>
            </a:xfrm>
            <a:custGeom>
              <a:avLst/>
              <a:gdLst/>
              <a:ahLst/>
              <a:cxnLst/>
              <a:rect l="l" t="t" r="r" b="b"/>
              <a:pathLst>
                <a:path w="646430" h="647700">
                  <a:moveTo>
                    <a:pt x="323278" y="17036"/>
                  </a:moveTo>
                  <a:lnTo>
                    <a:pt x="372944" y="21031"/>
                  </a:lnTo>
                  <a:lnTo>
                    <a:pt x="420061" y="32635"/>
                  </a:lnTo>
                  <a:lnTo>
                    <a:pt x="463999" y="51219"/>
                  </a:lnTo>
                  <a:lnTo>
                    <a:pt x="504127" y="76149"/>
                  </a:lnTo>
                  <a:lnTo>
                    <a:pt x="539815" y="106796"/>
                  </a:lnTo>
                  <a:lnTo>
                    <a:pt x="570432" y="142528"/>
                  </a:lnTo>
                  <a:lnTo>
                    <a:pt x="595347" y="182713"/>
                  </a:lnTo>
                  <a:lnTo>
                    <a:pt x="613931" y="226720"/>
                  </a:lnTo>
                  <a:lnTo>
                    <a:pt x="625552" y="273917"/>
                  </a:lnTo>
                  <a:lnTo>
                    <a:pt x="629580" y="323673"/>
                  </a:lnTo>
                  <a:lnTo>
                    <a:pt x="625575" y="373432"/>
                  </a:lnTo>
                  <a:lnTo>
                    <a:pt x="613978" y="420637"/>
                  </a:lnTo>
                  <a:lnTo>
                    <a:pt x="595420" y="464657"/>
                  </a:lnTo>
                  <a:lnTo>
                    <a:pt x="570530" y="504859"/>
                  </a:lnTo>
                  <a:lnTo>
                    <a:pt x="539937" y="540612"/>
                  </a:lnTo>
                  <a:lnTo>
                    <a:pt x="504272" y="571284"/>
                  </a:lnTo>
                  <a:lnTo>
                    <a:pt x="464162" y="596244"/>
                  </a:lnTo>
                  <a:lnTo>
                    <a:pt x="420239" y="614859"/>
                  </a:lnTo>
                  <a:lnTo>
                    <a:pt x="373132" y="626499"/>
                  </a:lnTo>
                  <a:lnTo>
                    <a:pt x="323469" y="630530"/>
                  </a:lnTo>
                  <a:lnTo>
                    <a:pt x="273804" y="626530"/>
                  </a:lnTo>
                  <a:lnTo>
                    <a:pt x="226687" y="614920"/>
                  </a:lnTo>
                  <a:lnTo>
                    <a:pt x="182750" y="596332"/>
                  </a:lnTo>
                  <a:lnTo>
                    <a:pt x="142624" y="571398"/>
                  </a:lnTo>
                  <a:lnTo>
                    <a:pt x="106938" y="540748"/>
                  </a:lnTo>
                  <a:lnTo>
                    <a:pt x="76323" y="505014"/>
                  </a:lnTo>
                  <a:lnTo>
                    <a:pt x="51410" y="464827"/>
                  </a:lnTo>
                  <a:lnTo>
                    <a:pt x="32830" y="420819"/>
                  </a:lnTo>
                  <a:lnTo>
                    <a:pt x="21213" y="373621"/>
                  </a:lnTo>
                  <a:lnTo>
                    <a:pt x="17189" y="323865"/>
                  </a:lnTo>
                  <a:lnTo>
                    <a:pt x="21238" y="274033"/>
                  </a:lnTo>
                  <a:lnTo>
                    <a:pt x="32865" y="226864"/>
                  </a:lnTo>
                  <a:lnTo>
                    <a:pt x="51440" y="182880"/>
                  </a:lnTo>
                  <a:lnTo>
                    <a:pt x="76337" y="142711"/>
                  </a:lnTo>
                  <a:lnTo>
                    <a:pt x="106927" y="106985"/>
                  </a:lnTo>
                  <a:lnTo>
                    <a:pt x="142581" y="76333"/>
                  </a:lnTo>
                  <a:lnTo>
                    <a:pt x="182672" y="51382"/>
                  </a:lnTo>
                  <a:lnTo>
                    <a:pt x="226570" y="32763"/>
                  </a:lnTo>
                  <a:lnTo>
                    <a:pt x="273648" y="21105"/>
                  </a:lnTo>
                  <a:lnTo>
                    <a:pt x="323278" y="17036"/>
                  </a:lnTo>
                </a:path>
                <a:path w="646430" h="647700">
                  <a:moveTo>
                    <a:pt x="323278" y="0"/>
                  </a:moveTo>
                  <a:lnTo>
                    <a:pt x="275519" y="3492"/>
                  </a:lnTo>
                  <a:lnTo>
                    <a:pt x="229934" y="13672"/>
                  </a:lnTo>
                  <a:lnTo>
                    <a:pt x="187023" y="30041"/>
                  </a:lnTo>
                  <a:lnTo>
                    <a:pt x="147286" y="52098"/>
                  </a:lnTo>
                  <a:lnTo>
                    <a:pt x="111222" y="79341"/>
                  </a:lnTo>
                  <a:lnTo>
                    <a:pt x="79332" y="111269"/>
                  </a:lnTo>
                  <a:lnTo>
                    <a:pt x="52117" y="147383"/>
                  </a:lnTo>
                  <a:lnTo>
                    <a:pt x="30076" y="187181"/>
                  </a:lnTo>
                  <a:lnTo>
                    <a:pt x="13709" y="230163"/>
                  </a:lnTo>
                  <a:lnTo>
                    <a:pt x="3517" y="275827"/>
                  </a:lnTo>
                  <a:lnTo>
                    <a:pt x="0" y="323673"/>
                  </a:lnTo>
                  <a:lnTo>
                    <a:pt x="3490" y="371523"/>
                  </a:lnTo>
                  <a:lnTo>
                    <a:pt x="13657" y="417195"/>
                  </a:lnTo>
                  <a:lnTo>
                    <a:pt x="29999" y="460188"/>
                  </a:lnTo>
                  <a:lnTo>
                    <a:pt x="52018" y="500000"/>
                  </a:lnTo>
                  <a:lnTo>
                    <a:pt x="79213" y="536132"/>
                  </a:lnTo>
                  <a:lnTo>
                    <a:pt x="111084" y="568081"/>
                  </a:lnTo>
                  <a:lnTo>
                    <a:pt x="147132" y="595348"/>
                  </a:lnTo>
                  <a:lnTo>
                    <a:pt x="186856" y="617431"/>
                  </a:lnTo>
                  <a:lnTo>
                    <a:pt x="229758" y="633829"/>
                  </a:lnTo>
                  <a:lnTo>
                    <a:pt x="275337" y="644041"/>
                  </a:lnTo>
                  <a:lnTo>
                    <a:pt x="323094" y="647567"/>
                  </a:lnTo>
                  <a:lnTo>
                    <a:pt x="370853" y="644070"/>
                  </a:lnTo>
                  <a:lnTo>
                    <a:pt x="416438" y="633884"/>
                  </a:lnTo>
                  <a:lnTo>
                    <a:pt x="459348" y="617511"/>
                  </a:lnTo>
                  <a:lnTo>
                    <a:pt x="499084" y="595451"/>
                  </a:lnTo>
                  <a:lnTo>
                    <a:pt x="535145" y="568205"/>
                  </a:lnTo>
                  <a:lnTo>
                    <a:pt x="567033" y="536274"/>
                  </a:lnTo>
                  <a:lnTo>
                    <a:pt x="594247" y="500158"/>
                  </a:lnTo>
                  <a:lnTo>
                    <a:pt x="616288" y="460359"/>
                  </a:lnTo>
                  <a:lnTo>
                    <a:pt x="632655" y="417376"/>
                  </a:lnTo>
                  <a:lnTo>
                    <a:pt x="642850" y="371711"/>
                  </a:lnTo>
                  <a:lnTo>
                    <a:pt x="646372" y="323865"/>
                  </a:lnTo>
                  <a:lnTo>
                    <a:pt x="642890" y="275936"/>
                  </a:lnTo>
                  <a:lnTo>
                    <a:pt x="632737" y="230288"/>
                  </a:lnTo>
                  <a:lnTo>
                    <a:pt x="616413" y="187317"/>
                  </a:lnTo>
                  <a:lnTo>
                    <a:pt x="594417" y="147523"/>
                  </a:lnTo>
                  <a:lnTo>
                    <a:pt x="567247" y="111406"/>
                  </a:lnTo>
                  <a:lnTo>
                    <a:pt x="535403" y="79469"/>
                  </a:lnTo>
                  <a:lnTo>
                    <a:pt x="499383" y="52211"/>
                  </a:lnTo>
                  <a:lnTo>
                    <a:pt x="459687" y="30135"/>
                  </a:lnTo>
                  <a:lnTo>
                    <a:pt x="416815" y="13740"/>
                  </a:lnTo>
                  <a:lnTo>
                    <a:pt x="371263" y="3528"/>
                  </a:lnTo>
                  <a:lnTo>
                    <a:pt x="323533" y="0"/>
                  </a:lnTo>
                  <a:lnTo>
                    <a:pt x="323363" y="0"/>
                  </a:lnTo>
                  <a:close/>
                </a:path>
              </a:pathLst>
            </a:custGeom>
            <a:ln w="9928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56610" y="631506"/>
              <a:ext cx="172720" cy="280670"/>
            </a:xfrm>
            <a:custGeom>
              <a:avLst/>
              <a:gdLst/>
              <a:ahLst/>
              <a:cxnLst/>
              <a:rect l="l" t="t" r="r" b="b"/>
              <a:pathLst>
                <a:path w="172719" h="280669">
                  <a:moveTo>
                    <a:pt x="172161" y="0"/>
                  </a:moveTo>
                  <a:lnTo>
                    <a:pt x="0" y="0"/>
                  </a:lnTo>
                  <a:lnTo>
                    <a:pt x="0" y="17207"/>
                  </a:lnTo>
                  <a:lnTo>
                    <a:pt x="148793" y="17207"/>
                  </a:lnTo>
                  <a:lnTo>
                    <a:pt x="137085" y="38062"/>
                  </a:lnTo>
                  <a:lnTo>
                    <a:pt x="110936" y="87811"/>
                  </a:lnTo>
                  <a:lnTo>
                    <a:pt x="80646" y="154482"/>
                  </a:lnTo>
                  <a:lnTo>
                    <a:pt x="57420" y="220287"/>
                  </a:lnTo>
                  <a:lnTo>
                    <a:pt x="43504" y="280343"/>
                  </a:lnTo>
                  <a:lnTo>
                    <a:pt x="64385" y="280343"/>
                  </a:lnTo>
                  <a:lnTo>
                    <a:pt x="68209" y="258861"/>
                  </a:lnTo>
                  <a:lnTo>
                    <a:pt x="75356" y="227082"/>
                  </a:lnTo>
                  <a:lnTo>
                    <a:pt x="96178" y="162182"/>
                  </a:lnTo>
                  <a:lnTo>
                    <a:pt x="114829" y="118159"/>
                  </a:lnTo>
                  <a:lnTo>
                    <a:pt x="137716" y="71187"/>
                  </a:lnTo>
                  <a:lnTo>
                    <a:pt x="172161" y="7262"/>
                  </a:lnTo>
                  <a:lnTo>
                    <a:pt x="17216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610" y="631506"/>
              <a:ext cx="172720" cy="280670"/>
            </a:xfrm>
            <a:custGeom>
              <a:avLst/>
              <a:gdLst/>
              <a:ahLst/>
              <a:cxnLst/>
              <a:rect l="l" t="t" r="r" b="b"/>
              <a:pathLst>
                <a:path w="172719" h="280669">
                  <a:moveTo>
                    <a:pt x="43504" y="280343"/>
                  </a:moveTo>
                  <a:lnTo>
                    <a:pt x="53221" y="235127"/>
                  </a:lnTo>
                  <a:lnTo>
                    <a:pt x="68100" y="187523"/>
                  </a:lnTo>
                  <a:lnTo>
                    <a:pt x="87582" y="137900"/>
                  </a:lnTo>
                  <a:lnTo>
                    <a:pt x="110936" y="87811"/>
                  </a:lnTo>
                  <a:lnTo>
                    <a:pt x="137085" y="38062"/>
                  </a:lnTo>
                  <a:lnTo>
                    <a:pt x="148793" y="17207"/>
                  </a:lnTo>
                  <a:lnTo>
                    <a:pt x="0" y="17207"/>
                  </a:lnTo>
                  <a:lnTo>
                    <a:pt x="0" y="0"/>
                  </a:lnTo>
                  <a:lnTo>
                    <a:pt x="172161" y="0"/>
                  </a:lnTo>
                  <a:lnTo>
                    <a:pt x="172161" y="7262"/>
                  </a:lnTo>
                  <a:lnTo>
                    <a:pt x="164710" y="20695"/>
                  </a:lnTo>
                  <a:lnTo>
                    <a:pt x="157531" y="33837"/>
                  </a:lnTo>
                  <a:lnTo>
                    <a:pt x="137716" y="71187"/>
                  </a:lnTo>
                  <a:lnTo>
                    <a:pt x="120140" y="106743"/>
                  </a:lnTo>
                  <a:lnTo>
                    <a:pt x="100435" y="151423"/>
                  </a:lnTo>
                  <a:lnTo>
                    <a:pt x="84727" y="194562"/>
                  </a:lnTo>
                  <a:lnTo>
                    <a:pt x="72703" y="237928"/>
                  </a:lnTo>
                  <a:lnTo>
                    <a:pt x="64385" y="280343"/>
                  </a:lnTo>
                  <a:lnTo>
                    <a:pt x="43504" y="280343"/>
                  </a:lnTo>
                  <a:close/>
                </a:path>
              </a:pathLst>
            </a:custGeom>
            <a:ln w="992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791" y="1277111"/>
              <a:ext cx="5257800" cy="40416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98029" y="1272286"/>
              <a:ext cx="5267325" cy="4051300"/>
            </a:xfrm>
            <a:custGeom>
              <a:avLst/>
              <a:gdLst/>
              <a:ahLst/>
              <a:cxnLst/>
              <a:rect l="l" t="t" r="r" b="b"/>
              <a:pathLst>
                <a:path w="5267325" h="4051300">
                  <a:moveTo>
                    <a:pt x="0" y="4051173"/>
                  </a:moveTo>
                  <a:lnTo>
                    <a:pt x="5267325" y="4051173"/>
                  </a:lnTo>
                  <a:lnTo>
                    <a:pt x="5267325" y="0"/>
                  </a:lnTo>
                  <a:lnTo>
                    <a:pt x="0" y="0"/>
                  </a:lnTo>
                  <a:lnTo>
                    <a:pt x="0" y="4051173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0228" y="1277111"/>
              <a:ext cx="2110739" cy="4041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6907" y="6085319"/>
              <a:ext cx="3993641" cy="57073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371089" y="5386222"/>
            <a:ext cx="2070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Форма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версии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сайте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7485" y="5405120"/>
            <a:ext cx="3322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Форма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версии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мобильном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телефоне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6867" y="6085433"/>
            <a:ext cx="3747135" cy="51498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9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Чтобы</a:t>
            </a:r>
            <a:r>
              <a:rPr kumimoji="0" sz="16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воспользоваться</a:t>
            </a:r>
            <a:r>
              <a:rPr kumimoji="0" sz="16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мобильной</a:t>
            </a:r>
            <a:r>
              <a:rPr kumimoji="0" sz="16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версией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АИС </a:t>
            </a:r>
            <a:r>
              <a:rPr kumimoji="0" sz="16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перейдите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6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сайт</a:t>
            </a:r>
            <a:r>
              <a:rPr kumimoji="0" sz="16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https://ais.eseur.ru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3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108" y="304038"/>
            <a:ext cx="6240780" cy="97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60"/>
              </a:lnSpc>
              <a:spcBef>
                <a:spcPts val="100"/>
              </a:spcBef>
            </a:pPr>
            <a:r>
              <a:rPr sz="3000" spc="-165" dirty="0"/>
              <a:t>Председатель</a:t>
            </a:r>
            <a:r>
              <a:rPr sz="3000" spc="-20" dirty="0"/>
              <a:t> </a:t>
            </a:r>
            <a:r>
              <a:rPr sz="3000" spc="-190" dirty="0"/>
              <a:t>организации</a:t>
            </a:r>
            <a:r>
              <a:rPr sz="3000" spc="-5" dirty="0"/>
              <a:t> </a:t>
            </a:r>
            <a:r>
              <a:rPr sz="3000" spc="-35" dirty="0"/>
              <a:t>Профсоюза</a:t>
            </a:r>
            <a:endParaRPr sz="3000"/>
          </a:p>
          <a:p>
            <a:pPr marL="12700">
              <a:lnSpc>
                <a:spcPts val="4079"/>
              </a:lnSpc>
            </a:pPr>
            <a:r>
              <a:rPr spc="-195" dirty="0"/>
              <a:t>получает</a:t>
            </a:r>
            <a:r>
              <a:rPr spc="-15" dirty="0"/>
              <a:t> </a:t>
            </a:r>
            <a:r>
              <a:rPr spc="-265" dirty="0"/>
              <a:t>мобильно-</a:t>
            </a:r>
            <a:r>
              <a:rPr spc="-210" dirty="0"/>
              <a:t>рабочее</a:t>
            </a:r>
            <a:r>
              <a:rPr spc="-20" dirty="0"/>
              <a:t> </a:t>
            </a:r>
            <a:r>
              <a:rPr spc="-140" dirty="0"/>
              <a:t>место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1" y="0"/>
            <a:ext cx="11375390" cy="6858000"/>
            <a:chOff x="408431" y="0"/>
            <a:chExt cx="1137539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1592580"/>
              <a:ext cx="7237476" cy="51191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88451" y="0"/>
              <a:ext cx="3595115" cy="6857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62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139" y="306704"/>
            <a:ext cx="6268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С</a:t>
            </a:r>
            <a:r>
              <a:rPr spc="-105" dirty="0"/>
              <a:t> </a:t>
            </a:r>
            <a:r>
              <a:rPr spc="-340" dirty="0"/>
              <a:t>помощью</a:t>
            </a:r>
            <a:r>
              <a:rPr spc="-70" dirty="0"/>
              <a:t> </a:t>
            </a:r>
            <a:r>
              <a:rPr spc="-295" dirty="0"/>
              <a:t>мобильной</a:t>
            </a:r>
            <a:r>
              <a:rPr spc="-65" dirty="0"/>
              <a:t> </a:t>
            </a:r>
            <a:r>
              <a:rPr spc="-210" dirty="0"/>
              <a:t>версии</a:t>
            </a:r>
            <a:r>
              <a:rPr spc="-70" dirty="0"/>
              <a:t> </a:t>
            </a:r>
            <a:r>
              <a:rPr spc="-325" dirty="0"/>
              <a:t>АИС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77952" y="376427"/>
            <a:ext cx="11626850" cy="4939665"/>
            <a:chOff x="377952" y="376427"/>
            <a:chExt cx="11626850" cy="4939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2" y="2304288"/>
              <a:ext cx="5458968" cy="30114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3596" y="2304288"/>
              <a:ext cx="4892040" cy="30114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27986" y="1538096"/>
            <a:ext cx="312102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48410" marR="5080" lvl="0" indent="-1236345" defTabSz="914400" eaLnBrk="1" fontAlgn="auto" latinLnBrk="0" hangingPunct="1">
              <a:lnSpc>
                <a:spcPts val="1939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можно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поставить</a:t>
            </a:r>
            <a:r>
              <a:rPr kumimoji="0" sz="1800" b="0" i="0" u="none" strike="noStrike" kern="0" cap="none" spc="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члена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учет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4991" y="1538096"/>
            <a:ext cx="272796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053465" marR="5080" lvl="0" indent="-1041400" defTabSz="914400" eaLnBrk="1" fontAlgn="auto" latinLnBrk="0" hangingPunct="1">
              <a:lnSpc>
                <a:spcPts val="1939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можно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снять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члена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учета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4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625" y="328676"/>
            <a:ext cx="7753984" cy="99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45"/>
              </a:lnSpc>
              <a:spcBef>
                <a:spcPts val="100"/>
              </a:spcBef>
            </a:pPr>
            <a:r>
              <a:rPr sz="3000" dirty="0"/>
              <a:t>С</a:t>
            </a:r>
            <a:r>
              <a:rPr sz="3000" spc="-75" dirty="0"/>
              <a:t> </a:t>
            </a:r>
            <a:r>
              <a:rPr sz="3000" spc="-285" dirty="0"/>
              <a:t>помощью</a:t>
            </a:r>
            <a:r>
              <a:rPr sz="3000" spc="-45" dirty="0"/>
              <a:t> </a:t>
            </a:r>
            <a:r>
              <a:rPr sz="3000" spc="-250" dirty="0"/>
              <a:t>мобильной</a:t>
            </a:r>
            <a:r>
              <a:rPr sz="3000" spc="-40" dirty="0"/>
              <a:t> </a:t>
            </a:r>
            <a:r>
              <a:rPr sz="3000" spc="-175" dirty="0"/>
              <a:t>версии</a:t>
            </a:r>
            <a:r>
              <a:rPr sz="3000" spc="-65" dirty="0"/>
              <a:t> </a:t>
            </a:r>
            <a:r>
              <a:rPr sz="3000" spc="-290" dirty="0"/>
              <a:t>можно</a:t>
            </a:r>
            <a:endParaRPr sz="3000"/>
          </a:p>
          <a:p>
            <a:pPr marL="12700">
              <a:lnSpc>
                <a:spcPts val="4165"/>
              </a:lnSpc>
            </a:pPr>
            <a:r>
              <a:rPr spc="-175" dirty="0"/>
              <a:t>зарегистрировать</a:t>
            </a:r>
            <a:r>
              <a:rPr spc="65" dirty="0"/>
              <a:t> </a:t>
            </a:r>
            <a:r>
              <a:rPr spc="-185" dirty="0"/>
              <a:t>участников</a:t>
            </a:r>
            <a:r>
              <a:rPr spc="70" dirty="0"/>
              <a:t> </a:t>
            </a:r>
            <a:r>
              <a:rPr spc="-285" dirty="0"/>
              <a:t>мероприятия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1" y="0"/>
            <a:ext cx="11745595" cy="6842759"/>
            <a:chOff x="408431" y="0"/>
            <a:chExt cx="11745595" cy="684275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1778507"/>
              <a:ext cx="7821168" cy="37444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9931" y="0"/>
              <a:ext cx="3553968" cy="684275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5005" y="5703823"/>
            <a:ext cx="633349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Обратите</a:t>
            </a:r>
            <a:r>
              <a:rPr kumimoji="0" sz="2000" b="0" i="0" u="none" strike="noStrike" kern="0" cap="none" spc="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внимание,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что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создание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самого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мероприятия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происходит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1С:Тонкий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клиент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6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636" y="306070"/>
            <a:ext cx="66700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Онлайн-</a:t>
            </a:r>
            <a:r>
              <a:rPr spc="-135" dirty="0"/>
              <a:t>сервис</a:t>
            </a:r>
            <a:r>
              <a:rPr spc="-30" dirty="0"/>
              <a:t> </a:t>
            </a:r>
            <a:r>
              <a:rPr spc="-295" dirty="0"/>
              <a:t>«Прием</a:t>
            </a:r>
            <a:r>
              <a:rPr spc="-55" dirty="0"/>
              <a:t> </a:t>
            </a:r>
            <a:r>
              <a:rPr spc="-240" dirty="0"/>
              <a:t>в</a:t>
            </a:r>
            <a:r>
              <a:rPr spc="-65" dirty="0"/>
              <a:t> </a:t>
            </a:r>
            <a:r>
              <a:rPr spc="-170" dirty="0"/>
              <a:t>Профсоюз»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5759" y="0"/>
            <a:ext cx="11826240" cy="6858000"/>
            <a:chOff x="365759" y="0"/>
            <a:chExt cx="1182624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5355" y="0"/>
              <a:ext cx="2866644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1133855"/>
              <a:ext cx="7950708" cy="40309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760" y="5449823"/>
              <a:ext cx="349250" cy="1140460"/>
            </a:xfrm>
            <a:custGeom>
              <a:avLst/>
              <a:gdLst/>
              <a:ahLst/>
              <a:cxnLst/>
              <a:rect l="l" t="t" r="r" b="b"/>
              <a:pathLst>
                <a:path w="349250" h="1140459">
                  <a:moveTo>
                    <a:pt x="330708" y="1003554"/>
                  </a:moveTo>
                  <a:lnTo>
                    <a:pt x="194310" y="867156"/>
                  </a:lnTo>
                  <a:lnTo>
                    <a:pt x="0" y="867156"/>
                  </a:lnTo>
                  <a:lnTo>
                    <a:pt x="136398" y="1003554"/>
                  </a:lnTo>
                  <a:lnTo>
                    <a:pt x="0" y="1139952"/>
                  </a:lnTo>
                  <a:lnTo>
                    <a:pt x="194310" y="1139952"/>
                  </a:lnTo>
                  <a:lnTo>
                    <a:pt x="330708" y="1003554"/>
                  </a:lnTo>
                  <a:close/>
                </a:path>
                <a:path w="349250" h="1140459">
                  <a:moveTo>
                    <a:pt x="348996" y="137160"/>
                  </a:moveTo>
                  <a:lnTo>
                    <a:pt x="211836" y="0"/>
                  </a:lnTo>
                  <a:lnTo>
                    <a:pt x="18288" y="0"/>
                  </a:lnTo>
                  <a:lnTo>
                    <a:pt x="155448" y="137160"/>
                  </a:lnTo>
                  <a:lnTo>
                    <a:pt x="18288" y="274320"/>
                  </a:lnTo>
                  <a:lnTo>
                    <a:pt x="211836" y="274320"/>
                  </a:lnTo>
                  <a:lnTo>
                    <a:pt x="348996" y="13716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4455" y="5370372"/>
            <a:ext cx="606933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Заявление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вступлении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подписывается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простой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электронной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подписью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Оригинал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электронного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заявления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хранится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7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15497" y="433482"/>
            <a:ext cx="5104080" cy="71891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348105" marR="5080" indent="-1365885">
              <a:lnSpc>
                <a:spcPct val="70000"/>
              </a:lnSpc>
              <a:spcBef>
                <a:spcPts val="1070"/>
              </a:spcBef>
            </a:pPr>
            <a:r>
              <a:rPr sz="2700" spc="-10" dirty="0"/>
              <a:t>НОРМАТИВНО-СПРАВОЧНАЯ ИНФОРМАЦИЯ</a:t>
            </a:r>
            <a:endParaRPr sz="2700" dirty="0"/>
          </a:p>
        </p:txBody>
      </p:sp>
      <p:grpSp>
        <p:nvGrpSpPr>
          <p:cNvPr id="7" name="object 7"/>
          <p:cNvGrpSpPr/>
          <p:nvPr/>
        </p:nvGrpSpPr>
        <p:grpSpPr>
          <a:xfrm>
            <a:off x="468033" y="1762125"/>
            <a:ext cx="11177905" cy="4733925"/>
            <a:chOff x="468033" y="1762125"/>
            <a:chExt cx="11177905" cy="4733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33" y="1781175"/>
              <a:ext cx="11177778" cy="47148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76653" y="2468752"/>
              <a:ext cx="1228090" cy="1079500"/>
            </a:xfrm>
            <a:custGeom>
              <a:avLst/>
              <a:gdLst/>
              <a:ahLst/>
              <a:cxnLst/>
              <a:rect l="l" t="t" r="r" b="b"/>
              <a:pathLst>
                <a:path w="1228089" h="1079500">
                  <a:moveTo>
                    <a:pt x="932434" y="0"/>
                  </a:moveTo>
                  <a:lnTo>
                    <a:pt x="999744" y="80263"/>
                  </a:lnTo>
                  <a:lnTo>
                    <a:pt x="0" y="918972"/>
                  </a:lnTo>
                  <a:lnTo>
                    <a:pt x="134620" y="1079500"/>
                  </a:lnTo>
                  <a:lnTo>
                    <a:pt x="1134491" y="240919"/>
                  </a:lnTo>
                  <a:lnTo>
                    <a:pt x="1201801" y="321183"/>
                  </a:lnTo>
                  <a:lnTo>
                    <a:pt x="1227709" y="25908"/>
                  </a:lnTo>
                  <a:lnTo>
                    <a:pt x="93243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76653" y="2468752"/>
              <a:ext cx="1228090" cy="1079500"/>
            </a:xfrm>
            <a:custGeom>
              <a:avLst/>
              <a:gdLst/>
              <a:ahLst/>
              <a:cxnLst/>
              <a:rect l="l" t="t" r="r" b="b"/>
              <a:pathLst>
                <a:path w="1228089" h="1079500">
                  <a:moveTo>
                    <a:pt x="0" y="918972"/>
                  </a:moveTo>
                  <a:lnTo>
                    <a:pt x="999744" y="80263"/>
                  </a:lnTo>
                  <a:lnTo>
                    <a:pt x="932434" y="0"/>
                  </a:lnTo>
                  <a:lnTo>
                    <a:pt x="1227709" y="25908"/>
                  </a:lnTo>
                  <a:lnTo>
                    <a:pt x="1201801" y="321183"/>
                  </a:lnTo>
                  <a:lnTo>
                    <a:pt x="1134491" y="240919"/>
                  </a:lnTo>
                  <a:lnTo>
                    <a:pt x="134620" y="1079500"/>
                  </a:lnTo>
                  <a:lnTo>
                    <a:pt x="0" y="918972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62225" y="1781175"/>
              <a:ext cx="3171825" cy="571500"/>
            </a:xfrm>
            <a:custGeom>
              <a:avLst/>
              <a:gdLst/>
              <a:ahLst/>
              <a:cxnLst/>
              <a:rect l="l" t="t" r="r" b="b"/>
              <a:pathLst>
                <a:path w="3171825" h="571500">
                  <a:moveTo>
                    <a:pt x="0" y="571500"/>
                  </a:moveTo>
                  <a:lnTo>
                    <a:pt x="3171825" y="571500"/>
                  </a:lnTo>
                  <a:lnTo>
                    <a:pt x="3171825" y="0"/>
                  </a:lnTo>
                  <a:lnTo>
                    <a:pt x="0" y="0"/>
                  </a:lnTo>
                  <a:lnTo>
                    <a:pt x="0" y="5715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11" y="2286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272" y="307340"/>
            <a:ext cx="8350250" cy="99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45"/>
              </a:lnSpc>
              <a:spcBef>
                <a:spcPts val="100"/>
              </a:spcBef>
            </a:pPr>
            <a:r>
              <a:rPr sz="3000" spc="-245" dirty="0"/>
              <a:t>Для</a:t>
            </a:r>
            <a:r>
              <a:rPr sz="3000" spc="-30" dirty="0"/>
              <a:t> </a:t>
            </a:r>
            <a:r>
              <a:rPr sz="3000" spc="-225" dirty="0"/>
              <a:t>формирования</a:t>
            </a:r>
            <a:r>
              <a:rPr sz="3000" spc="-45" dirty="0"/>
              <a:t> </a:t>
            </a:r>
            <a:r>
              <a:rPr sz="3000" spc="-204" dirty="0"/>
              <a:t>личного</a:t>
            </a:r>
            <a:r>
              <a:rPr sz="3000" spc="-30" dirty="0"/>
              <a:t> </a:t>
            </a:r>
            <a:r>
              <a:rPr sz="3000" spc="-165" dirty="0"/>
              <a:t>кабинета</a:t>
            </a:r>
            <a:r>
              <a:rPr sz="3000" spc="-50" dirty="0"/>
              <a:t> </a:t>
            </a:r>
            <a:r>
              <a:rPr sz="3000" spc="-190" dirty="0"/>
              <a:t>члена</a:t>
            </a:r>
            <a:r>
              <a:rPr sz="3000" spc="-30" dirty="0"/>
              <a:t> </a:t>
            </a:r>
            <a:r>
              <a:rPr sz="3000" spc="-114" dirty="0"/>
              <a:t>Профсоюза</a:t>
            </a:r>
            <a:endParaRPr sz="3000"/>
          </a:p>
          <a:p>
            <a:pPr marL="12700">
              <a:lnSpc>
                <a:spcPts val="4165"/>
              </a:lnSpc>
            </a:pPr>
            <a:r>
              <a:rPr spc="-285" dirty="0"/>
              <a:t>необходимо</a:t>
            </a:r>
            <a:r>
              <a:rPr spc="-50" dirty="0"/>
              <a:t> </a:t>
            </a:r>
            <a:r>
              <a:rPr spc="-100" dirty="0"/>
              <a:t>авторизоваться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1" y="361188"/>
            <a:ext cx="11567160" cy="6235065"/>
            <a:chOff x="408431" y="361188"/>
            <a:chExt cx="11567160" cy="6235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1569720"/>
              <a:ext cx="9459468" cy="50261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79" y="361188"/>
              <a:ext cx="1429512" cy="960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7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4267198"/>
              <a:ext cx="11411712" cy="2590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176784"/>
              <a:ext cx="11411712" cy="34152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1013" y="3611372"/>
            <a:ext cx="9787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latin typeface="Calibri"/>
                <a:cs typeface="Calibri"/>
              </a:rPr>
              <a:t>В</a:t>
            </a:r>
            <a:r>
              <a:rPr sz="2800" b="0" spc="15" dirty="0">
                <a:latin typeface="Calibri"/>
                <a:cs typeface="Calibri"/>
              </a:rPr>
              <a:t> </a:t>
            </a:r>
            <a:r>
              <a:rPr sz="2800" b="0" spc="-254" dirty="0">
                <a:latin typeface="Calibri"/>
                <a:cs typeface="Calibri"/>
              </a:rPr>
              <a:t>личном</a:t>
            </a:r>
            <a:r>
              <a:rPr sz="2800" b="0" spc="50" dirty="0">
                <a:latin typeface="Calibri"/>
                <a:cs typeface="Calibri"/>
              </a:rPr>
              <a:t> </a:t>
            </a:r>
            <a:r>
              <a:rPr sz="2800" b="0" spc="-170" dirty="0">
                <a:latin typeface="Calibri"/>
                <a:cs typeface="Calibri"/>
              </a:rPr>
              <a:t>кабинете</a:t>
            </a:r>
            <a:r>
              <a:rPr sz="2800" b="0" spc="35" dirty="0">
                <a:latin typeface="Calibri"/>
                <a:cs typeface="Calibri"/>
              </a:rPr>
              <a:t> </a:t>
            </a:r>
            <a:r>
              <a:rPr sz="2800" spc="-270" dirty="0"/>
              <a:t>можно</a:t>
            </a:r>
            <a:r>
              <a:rPr sz="2800" spc="-30" dirty="0"/>
              <a:t> </a:t>
            </a:r>
            <a:r>
              <a:rPr sz="2800" spc="-175" dirty="0"/>
              <a:t>подать</a:t>
            </a:r>
            <a:r>
              <a:rPr sz="2800" spc="-20" dirty="0"/>
              <a:t> </a:t>
            </a:r>
            <a:r>
              <a:rPr sz="2800" spc="-170" dirty="0"/>
              <a:t>заявление</a:t>
            </a:r>
            <a:r>
              <a:rPr sz="2800" spc="-20" dirty="0"/>
              <a:t> </a:t>
            </a:r>
            <a:r>
              <a:rPr sz="2800" spc="-220" dirty="0"/>
              <a:t>о</a:t>
            </a:r>
            <a:r>
              <a:rPr sz="2800" spc="-35" dirty="0"/>
              <a:t> </a:t>
            </a:r>
            <a:r>
              <a:rPr sz="2800" spc="-170" dirty="0"/>
              <a:t>вступлении</a:t>
            </a:r>
            <a:r>
              <a:rPr sz="2800" spc="-35" dirty="0"/>
              <a:t> </a:t>
            </a:r>
            <a:r>
              <a:rPr sz="2800" spc="-190" dirty="0"/>
              <a:t>в</a:t>
            </a:r>
            <a:r>
              <a:rPr sz="2800" spc="-40" dirty="0"/>
              <a:t> </a:t>
            </a:r>
            <a:r>
              <a:rPr sz="2800" spc="-105" dirty="0"/>
              <a:t>Профсоюз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6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427" y="315214"/>
            <a:ext cx="5133340" cy="146494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just">
              <a:lnSpc>
                <a:spcPct val="89300"/>
              </a:lnSpc>
              <a:spcBef>
                <a:spcPts val="484"/>
              </a:spcBef>
            </a:pPr>
            <a:r>
              <a:rPr sz="3000" spc="-180" dirty="0"/>
              <a:t>Заполненные</a:t>
            </a:r>
            <a:r>
              <a:rPr sz="3000" spc="-60" dirty="0"/>
              <a:t> </a:t>
            </a:r>
            <a:r>
              <a:rPr sz="3000" spc="-195" dirty="0"/>
              <a:t>фо</a:t>
            </a:r>
            <a:r>
              <a:rPr sz="3000" spc="-165" dirty="0"/>
              <a:t>р</a:t>
            </a:r>
            <a:r>
              <a:rPr sz="3000" spc="-315" dirty="0"/>
              <a:t>мы</a:t>
            </a:r>
            <a:r>
              <a:rPr sz="3000" spc="-60" dirty="0"/>
              <a:t> </a:t>
            </a:r>
            <a:r>
              <a:rPr sz="3000" spc="-260" dirty="0"/>
              <a:t>д</a:t>
            </a:r>
            <a:r>
              <a:rPr sz="3000" spc="-190" dirty="0"/>
              <a:t>окументов </a:t>
            </a:r>
            <a:r>
              <a:rPr spc="-195" dirty="0"/>
              <a:t>хра</a:t>
            </a:r>
            <a:r>
              <a:rPr spc="-229" dirty="0"/>
              <a:t>н</a:t>
            </a:r>
            <a:r>
              <a:rPr spc="-135" dirty="0"/>
              <a:t>ятся</a:t>
            </a:r>
            <a:r>
              <a:rPr spc="-55" dirty="0"/>
              <a:t> </a:t>
            </a:r>
            <a:r>
              <a:rPr spc="-220" dirty="0"/>
              <a:t>в</a:t>
            </a:r>
            <a:r>
              <a:rPr spc="-70" dirty="0"/>
              <a:t> </a:t>
            </a:r>
            <a:r>
              <a:rPr spc="-170" dirty="0"/>
              <a:t>уч</a:t>
            </a:r>
            <a:r>
              <a:rPr spc="-225" dirty="0"/>
              <a:t>етной</a:t>
            </a:r>
            <a:r>
              <a:rPr spc="-80" dirty="0"/>
              <a:t> </a:t>
            </a:r>
            <a:r>
              <a:rPr spc="-145" dirty="0"/>
              <a:t>к</a:t>
            </a:r>
            <a:r>
              <a:rPr spc="-160" dirty="0"/>
              <a:t>а</a:t>
            </a:r>
            <a:r>
              <a:rPr spc="-170" dirty="0"/>
              <a:t>рточке </a:t>
            </a:r>
            <a:r>
              <a:rPr spc="-204" dirty="0"/>
              <a:t>члена</a:t>
            </a:r>
            <a:r>
              <a:rPr spc="-55" dirty="0"/>
              <a:t> </a:t>
            </a:r>
            <a:r>
              <a:rPr spc="-185" dirty="0"/>
              <a:t>Профсоюза</a:t>
            </a:r>
            <a:r>
              <a:rPr spc="-85" dirty="0"/>
              <a:t> </a:t>
            </a:r>
            <a:r>
              <a:rPr spc="-220" dirty="0"/>
              <a:t>в</a:t>
            </a:r>
            <a:r>
              <a:rPr spc="-55" dirty="0"/>
              <a:t> </a:t>
            </a:r>
            <a:r>
              <a:rPr spc="-290" dirty="0"/>
              <a:t>АИС</a:t>
            </a:r>
            <a:endParaRPr sz="3000"/>
          </a:p>
        </p:txBody>
      </p:sp>
      <p:grpSp>
        <p:nvGrpSpPr>
          <p:cNvPr id="3" name="object 3"/>
          <p:cNvGrpSpPr/>
          <p:nvPr/>
        </p:nvGrpSpPr>
        <p:grpSpPr>
          <a:xfrm>
            <a:off x="836675" y="385572"/>
            <a:ext cx="10645140" cy="6268720"/>
            <a:chOff x="836675" y="385572"/>
            <a:chExt cx="10645140" cy="6268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75" y="2173223"/>
              <a:ext cx="5964935" cy="4447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2128" y="2191511"/>
              <a:ext cx="3200400" cy="44622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243" y="385572"/>
              <a:ext cx="4195572" cy="1630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4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1" y="990600"/>
            <a:ext cx="8702040" cy="5719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54618" y="2635707"/>
            <a:ext cx="2439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письме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указан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номер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ЭПБ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4618" y="4751323"/>
            <a:ext cx="2869565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Контактная</a:t>
            </a:r>
            <a:r>
              <a:rPr kumimoji="0" sz="1800" b="0" i="0" u="none" strike="noStrike" kern="0" cap="none" spc="7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информация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ts val="1939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председателей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ППО,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указанная </a:t>
            </a:r>
            <a:r>
              <a:rPr kumimoji="0" sz="18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во</a:t>
            </a:r>
            <a:r>
              <a:rPr kumimoji="0" sz="18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вкладке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«Адреса,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телефоны»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паспорте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ППО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5556" y="288112"/>
            <a:ext cx="100037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Информационное</a:t>
            </a:r>
            <a:r>
              <a:rPr spc="-25" dirty="0"/>
              <a:t> </a:t>
            </a:r>
            <a:r>
              <a:rPr spc="-254" dirty="0"/>
              <a:t>письмо</a:t>
            </a:r>
            <a:r>
              <a:rPr dirty="0"/>
              <a:t> </a:t>
            </a:r>
            <a:r>
              <a:rPr spc="-200" dirty="0"/>
              <a:t>«Приветствие</a:t>
            </a:r>
            <a:r>
              <a:rPr spc="-5" dirty="0"/>
              <a:t> </a:t>
            </a:r>
            <a:r>
              <a:rPr spc="-190" dirty="0"/>
              <a:t>от</a:t>
            </a:r>
            <a:r>
              <a:rPr spc="-25" dirty="0"/>
              <a:t> </a:t>
            </a:r>
            <a:r>
              <a:rPr spc="-155" dirty="0"/>
              <a:t>Профсоюза»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46080" y="361188"/>
            <a:ext cx="1429512" cy="9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2" y="1251203"/>
              <a:ext cx="7990332" cy="52608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9651" y="1662683"/>
              <a:ext cx="5356859" cy="6812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071" y="1714500"/>
              <a:ext cx="522731" cy="52425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545448" y="2633319"/>
            <a:ext cx="3353435" cy="2111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9095" lvl="0" indent="0" defTabSz="914400" eaLnBrk="1" fontAlgn="auto" latinLnBrk="0" hangingPunct="1">
              <a:lnSpc>
                <a:spcPct val="113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Данные</a:t>
            </a:r>
            <a:r>
              <a:rPr kumimoji="0" sz="2000" b="0" i="0" u="none" strike="noStrike" kern="0" cap="none" spc="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номер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можно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использовать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для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регистрации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федеральной</a:t>
            </a:r>
            <a:r>
              <a:rPr kumimoji="0" sz="2000" b="0" i="0" u="none" strike="noStrike" kern="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бонусной </a:t>
            </a: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программе</a:t>
            </a:r>
            <a:r>
              <a:rPr kumimoji="0" sz="2000" b="0" i="0" u="none" strike="noStrike" kern="0" cap="none" spc="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«PROFCARDS»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ts val="274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8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получения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виртуального </a:t>
            </a:r>
            <a:r>
              <a:rPr kumimoji="0" sz="2000" b="0" i="0" u="none" strike="noStrike" kern="0" cap="none" spc="-1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дубликата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пластиковой</a:t>
            </a:r>
            <a:r>
              <a:rPr kumimoji="0" sz="2000" b="0" i="0" u="none" strike="noStrike" kern="0" cap="none" spc="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карты</a:t>
            </a:r>
            <a:r>
              <a:rPr kumimoji="0" sz="2000" b="0" i="0" u="none" strike="noStrike" kern="0" cap="none" spc="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ЭПБ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5556" y="292989"/>
            <a:ext cx="11220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5" dirty="0"/>
              <a:t>Информационное</a:t>
            </a:r>
            <a:r>
              <a:rPr spc="-50" dirty="0"/>
              <a:t> </a:t>
            </a:r>
            <a:r>
              <a:rPr spc="-254" dirty="0"/>
              <a:t>письмо</a:t>
            </a:r>
            <a:r>
              <a:rPr spc="-25" dirty="0"/>
              <a:t> </a:t>
            </a:r>
            <a:r>
              <a:rPr u="sng" spc="-270" dirty="0">
                <a:uFill>
                  <a:solidFill>
                    <a:srgbClr val="001F5F"/>
                  </a:solidFill>
                </a:uFill>
              </a:rPr>
              <a:t>тому,</a:t>
            </a:r>
            <a:r>
              <a:rPr u="sng" spc="-60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180" dirty="0">
                <a:uFill>
                  <a:solidFill>
                    <a:srgbClr val="001F5F"/>
                  </a:solidFill>
                </a:uFill>
              </a:rPr>
              <a:t>кто</a:t>
            </a:r>
            <a:r>
              <a:rPr u="sng" spc="-55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225" dirty="0">
                <a:uFill>
                  <a:solidFill>
                    <a:srgbClr val="001F5F"/>
                  </a:solidFill>
                </a:uFill>
              </a:rPr>
              <a:t>уже</a:t>
            </a:r>
            <a:r>
              <a:rPr u="sng" spc="-50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135" dirty="0">
                <a:uFill>
                  <a:solidFill>
                    <a:srgbClr val="001F5F"/>
                  </a:solidFill>
                </a:uFill>
              </a:rPr>
              <a:t>состоит</a:t>
            </a:r>
            <a:r>
              <a:rPr u="sng" spc="-45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235" dirty="0">
                <a:uFill>
                  <a:solidFill>
                    <a:srgbClr val="001F5F"/>
                  </a:solidFill>
                </a:uFill>
              </a:rPr>
              <a:t>на</a:t>
            </a:r>
            <a:r>
              <a:rPr u="sng" spc="-55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165" dirty="0">
                <a:uFill>
                  <a:solidFill>
                    <a:srgbClr val="001F5F"/>
                  </a:solidFill>
                </a:uFill>
              </a:rPr>
              <a:t>учете</a:t>
            </a:r>
            <a:r>
              <a:rPr u="sng" spc="-50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240" dirty="0">
                <a:uFill>
                  <a:solidFill>
                    <a:srgbClr val="001F5F"/>
                  </a:solidFill>
                </a:uFill>
              </a:rPr>
              <a:t>в</a:t>
            </a:r>
            <a:r>
              <a:rPr u="sng" spc="-55" dirty="0">
                <a:uFill>
                  <a:solidFill>
                    <a:srgbClr val="001F5F"/>
                  </a:solidFill>
                </a:uFill>
              </a:rPr>
              <a:t> </a:t>
            </a:r>
            <a:r>
              <a:rPr u="sng" spc="-330" dirty="0">
                <a:uFill>
                  <a:solidFill>
                    <a:srgbClr val="001F5F"/>
                  </a:solidFill>
                </a:uFill>
              </a:rPr>
              <a:t>АИС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593848" y="1845310"/>
            <a:ext cx="5855335" cy="1184910"/>
            <a:chOff x="2593848" y="1845310"/>
            <a:chExt cx="5855335" cy="1184910"/>
          </a:xfrm>
        </p:grpSpPr>
        <p:sp>
          <p:nvSpPr>
            <p:cNvPr id="9" name="object 9"/>
            <p:cNvSpPr/>
            <p:nvPr/>
          </p:nvSpPr>
          <p:spPr>
            <a:xfrm>
              <a:off x="2593848" y="1851660"/>
              <a:ext cx="3708400" cy="0"/>
            </a:xfrm>
            <a:custGeom>
              <a:avLst/>
              <a:gdLst/>
              <a:ahLst/>
              <a:cxnLst/>
              <a:rect l="l" t="t" r="r" b="b"/>
              <a:pathLst>
                <a:path w="3708400">
                  <a:moveTo>
                    <a:pt x="0" y="0"/>
                  </a:moveTo>
                  <a:lnTo>
                    <a:pt x="3708018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400544" y="2828544"/>
              <a:ext cx="1049020" cy="201295"/>
            </a:xfrm>
            <a:custGeom>
              <a:avLst/>
              <a:gdLst/>
              <a:ahLst/>
              <a:cxnLst/>
              <a:rect l="l" t="t" r="r" b="b"/>
              <a:pathLst>
                <a:path w="1049020" h="201294">
                  <a:moveTo>
                    <a:pt x="100583" y="0"/>
                  </a:moveTo>
                  <a:lnTo>
                    <a:pt x="0" y="100583"/>
                  </a:lnTo>
                  <a:lnTo>
                    <a:pt x="100583" y="201167"/>
                  </a:lnTo>
                  <a:lnTo>
                    <a:pt x="100583" y="150875"/>
                  </a:lnTo>
                  <a:lnTo>
                    <a:pt x="1048511" y="150875"/>
                  </a:lnTo>
                  <a:lnTo>
                    <a:pt x="1048511" y="50291"/>
                  </a:lnTo>
                  <a:lnTo>
                    <a:pt x="100583" y="50291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9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702" y="316484"/>
            <a:ext cx="778510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pc="-290" dirty="0"/>
              <a:t>Уменьшение</a:t>
            </a:r>
            <a:r>
              <a:rPr spc="-5" dirty="0"/>
              <a:t> </a:t>
            </a:r>
            <a:r>
              <a:rPr spc="-250" dirty="0"/>
              <a:t>бумажного</a:t>
            </a:r>
            <a:r>
              <a:rPr spc="-20" dirty="0"/>
              <a:t> </a:t>
            </a:r>
            <a:r>
              <a:rPr spc="-229" dirty="0"/>
              <a:t>документооборота </a:t>
            </a:r>
            <a:r>
              <a:rPr spc="-305" dirty="0"/>
              <a:t>и</a:t>
            </a:r>
            <a:r>
              <a:rPr spc="-55" dirty="0"/>
              <a:t> </a:t>
            </a:r>
            <a:r>
              <a:rPr spc="-165" dirty="0"/>
              <a:t>его</a:t>
            </a:r>
            <a:r>
              <a:rPr spc="-55" dirty="0"/>
              <a:t> </a:t>
            </a:r>
            <a:r>
              <a:rPr spc="-140" dirty="0"/>
              <a:t>автоматизация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1448" y="376427"/>
            <a:ext cx="11593099" cy="958596"/>
            <a:chOff x="411448" y="376427"/>
            <a:chExt cx="11593099" cy="958596"/>
          </a:xfrm>
        </p:grpSpPr>
        <p:sp>
          <p:nvSpPr>
            <p:cNvPr id="4" name="object 4"/>
            <p:cNvSpPr/>
            <p:nvPr/>
          </p:nvSpPr>
          <p:spPr>
            <a:xfrm>
              <a:off x="411448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3221" y="0"/>
                  </a:moveTo>
                  <a:lnTo>
                    <a:pt x="322917" y="0"/>
                  </a:ln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160" y="111106"/>
                  </a:lnTo>
                  <a:lnTo>
                    <a:pt x="51992" y="147126"/>
                  </a:lnTo>
                  <a:lnTo>
                    <a:pt x="29993" y="186815"/>
                  </a:lnTo>
                  <a:lnTo>
                    <a:pt x="13663" y="229673"/>
                  </a:lnTo>
                  <a:lnTo>
                    <a:pt x="3499" y="275201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8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24921" y="628821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63" y="273277"/>
                  </a:lnTo>
                  <a:lnTo>
                    <a:pt x="32699" y="226206"/>
                  </a:lnTo>
                  <a:lnTo>
                    <a:pt x="51287" y="182316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646430" h="64643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703" y="182377"/>
                  </a:lnTo>
                  <a:lnTo>
                    <a:pt x="613237" y="226250"/>
                  </a:lnTo>
                  <a:lnTo>
                    <a:pt x="624820" y="273300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424921" y="628821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2" y="275180"/>
                  </a:lnTo>
                  <a:lnTo>
                    <a:pt x="632187" y="229636"/>
                  </a:lnTo>
                  <a:lnTo>
                    <a:pt x="615861" y="186767"/>
                  </a:lnTo>
                  <a:lnTo>
                    <a:pt x="593864" y="147071"/>
                  </a:lnTo>
                  <a:lnTo>
                    <a:pt x="566696" y="11104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677" y="182316"/>
                  </a:lnTo>
                  <a:lnTo>
                    <a:pt x="613226" y="226206"/>
                  </a:lnTo>
                  <a:lnTo>
                    <a:pt x="624818" y="273277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646430" h="64643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7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59048" y="615812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7" y="275201"/>
                  </a:lnTo>
                  <a:lnTo>
                    <a:pt x="632201" y="229673"/>
                  </a:lnTo>
                  <a:lnTo>
                    <a:pt x="615887" y="186815"/>
                  </a:lnTo>
                  <a:lnTo>
                    <a:pt x="593906" y="147126"/>
                  </a:lnTo>
                  <a:lnTo>
                    <a:pt x="566754" y="111106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lnTo>
                    <a:pt x="323016" y="0"/>
                  </a:lnTo>
                  <a:close/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01637" y="2070607"/>
          <a:ext cx="5569582" cy="3973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2133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Данные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Документ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Кто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вносит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Способ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22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ФИО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00380" marR="88265" indent="-4038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вступлении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Член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4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03505" indent="-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взимании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членских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профсоюзных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взносов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Член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63195" marR="125730" indent="-29209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75" dirty="0">
                          <a:latin typeface="Calibri"/>
                          <a:cs typeface="Calibri"/>
                        </a:rPr>
                        <a:t>Согласие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обработку персональных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данных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Член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6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27660" marR="229235" indent="-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Журнал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учета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и/или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учетная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карточка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97155" indent="-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Председатель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ППО/специалист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/член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90" dirty="0">
                          <a:latin typeface="Calibri"/>
                          <a:cs typeface="Calibri"/>
                        </a:rPr>
                        <a:t>Профсоюзный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билет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97155" indent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35" dirty="0">
                          <a:latin typeface="Calibri"/>
                          <a:cs typeface="Calibri"/>
                        </a:rPr>
                        <a:t>Председатель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ППО/специалист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201536" y="2070607"/>
          <a:ext cx="5577204" cy="4024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Данные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Документ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Кто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вносит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Способ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19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ФИО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30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95" dirty="0">
                          <a:latin typeface="Calibri"/>
                          <a:cs typeface="Calibri"/>
                        </a:rPr>
                        <a:t>Председатель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ППО/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ответственный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16255" marR="102235" indent="-40386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вступлении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4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7635" marR="117475" indent="-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взимании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членских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профсоюзных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взносов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Согласие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обработку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790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90" dirty="0">
                          <a:latin typeface="Calibri"/>
                          <a:cs typeface="Calibri"/>
                        </a:rPr>
                        <a:t>персональных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данных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44170" marR="243840" indent="-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Журнал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учета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и/или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учетная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карточка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90" dirty="0">
                          <a:latin typeface="Calibri"/>
                          <a:cs typeface="Calibri"/>
                        </a:rPr>
                        <a:t>Профсоюзный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билет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2810636" y="1547240"/>
            <a:ext cx="7095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43550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Ранее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Сейчас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АИС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10"/>
              <a:ext cx="12191999" cy="68381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50352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7750" y="2894837"/>
            <a:ext cx="4333875" cy="126873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ts val="4990"/>
              </a:lnSpc>
              <a:spcBef>
                <a:spcPts val="5"/>
              </a:spcBef>
            </a:pP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Будущее</a:t>
            </a:r>
            <a:r>
              <a:rPr sz="4000" b="0" spc="2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начинается</a:t>
            </a:r>
            <a:r>
              <a:rPr sz="4000" b="0" spc="-1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сегодня!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59" y="736091"/>
            <a:ext cx="2496312" cy="16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25824" y="243207"/>
            <a:ext cx="6094680" cy="71891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348105" marR="5080" indent="-1365885">
              <a:lnSpc>
                <a:spcPct val="70000"/>
              </a:lnSpc>
              <a:spcBef>
                <a:spcPts val="1070"/>
              </a:spcBef>
            </a:pPr>
            <a:r>
              <a:rPr sz="2700" spc="-10" dirty="0"/>
              <a:t>НОРМАТИВНО-СПРАВОЧНАЯ ИНФОРМАЦИЯ</a:t>
            </a:r>
            <a:endParaRPr sz="2700" dirty="0"/>
          </a:p>
        </p:txBody>
      </p:sp>
      <p:grpSp>
        <p:nvGrpSpPr>
          <p:cNvPr id="7" name="object 7"/>
          <p:cNvGrpSpPr/>
          <p:nvPr/>
        </p:nvGrpSpPr>
        <p:grpSpPr>
          <a:xfrm>
            <a:off x="383908" y="1565248"/>
            <a:ext cx="4642485" cy="5177155"/>
            <a:chOff x="383908" y="1565248"/>
            <a:chExt cx="4642485" cy="51771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908" y="1565248"/>
              <a:ext cx="3883279" cy="51767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67099" y="3152775"/>
              <a:ext cx="1552575" cy="200025"/>
            </a:xfrm>
            <a:custGeom>
              <a:avLst/>
              <a:gdLst/>
              <a:ahLst/>
              <a:cxnLst/>
              <a:rect l="l" t="t" r="r" b="b"/>
              <a:pathLst>
                <a:path w="1552575" h="200025">
                  <a:moveTo>
                    <a:pt x="1452626" y="0"/>
                  </a:moveTo>
                  <a:lnTo>
                    <a:pt x="1452626" y="50037"/>
                  </a:lnTo>
                  <a:lnTo>
                    <a:pt x="0" y="50037"/>
                  </a:lnTo>
                  <a:lnTo>
                    <a:pt x="0" y="149987"/>
                  </a:lnTo>
                  <a:lnTo>
                    <a:pt x="1452626" y="149987"/>
                  </a:lnTo>
                  <a:lnTo>
                    <a:pt x="1452626" y="200025"/>
                  </a:lnTo>
                  <a:lnTo>
                    <a:pt x="1552575" y="100075"/>
                  </a:lnTo>
                  <a:lnTo>
                    <a:pt x="14526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67099" y="3152775"/>
              <a:ext cx="1552575" cy="200025"/>
            </a:xfrm>
            <a:custGeom>
              <a:avLst/>
              <a:gdLst/>
              <a:ahLst/>
              <a:cxnLst/>
              <a:rect l="l" t="t" r="r" b="b"/>
              <a:pathLst>
                <a:path w="1552575" h="200025">
                  <a:moveTo>
                    <a:pt x="0" y="50037"/>
                  </a:moveTo>
                  <a:lnTo>
                    <a:pt x="1452626" y="50037"/>
                  </a:lnTo>
                  <a:lnTo>
                    <a:pt x="1452626" y="0"/>
                  </a:lnTo>
                  <a:lnTo>
                    <a:pt x="1552575" y="100075"/>
                  </a:lnTo>
                  <a:lnTo>
                    <a:pt x="1452626" y="200025"/>
                  </a:lnTo>
                  <a:lnTo>
                    <a:pt x="1452626" y="149987"/>
                  </a:lnTo>
                  <a:lnTo>
                    <a:pt x="0" y="149987"/>
                  </a:lnTo>
                  <a:lnTo>
                    <a:pt x="0" y="5003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165262" y="1583244"/>
            <a:ext cx="6626225" cy="4828540"/>
            <a:chOff x="5165262" y="1583244"/>
            <a:chExt cx="6626225" cy="482854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5262" y="1583244"/>
              <a:ext cx="6626052" cy="48284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3878" y="3921785"/>
              <a:ext cx="288721" cy="3997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4903" y="4207535"/>
              <a:ext cx="288721" cy="3997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5279" y="3024276"/>
              <a:ext cx="288721" cy="3997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0504" y="2431694"/>
              <a:ext cx="288721" cy="3997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4901" y="4518177"/>
              <a:ext cx="288721" cy="3997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22535" y="4828819"/>
              <a:ext cx="288721" cy="399770"/>
            </a:xfrm>
            <a:prstGeom prst="rect">
              <a:avLst/>
            </a:prstGeom>
          </p:spPr>
        </p:pic>
      </p:grpSp>
      <p:pic>
        <p:nvPicPr>
          <p:cNvPr id="19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700" y="76200"/>
            <a:ext cx="1985771" cy="13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417" y="0"/>
            <a:ext cx="1259205" cy="6858000"/>
            <a:chOff x="248417" y="0"/>
            <a:chExt cx="12592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48417" y="0"/>
              <a:ext cx="125881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2709" y="374599"/>
              <a:ext cx="379095" cy="640715"/>
            </a:xfrm>
            <a:custGeom>
              <a:avLst/>
              <a:gdLst/>
              <a:ahLst/>
              <a:cxnLst/>
              <a:rect l="l" t="t" r="r" b="b"/>
              <a:pathLst>
                <a:path w="379094" h="640715">
                  <a:moveTo>
                    <a:pt x="379076" y="0"/>
                  </a:moveTo>
                  <a:lnTo>
                    <a:pt x="0" y="73638"/>
                  </a:lnTo>
                  <a:lnTo>
                    <a:pt x="0" y="640658"/>
                  </a:lnTo>
                  <a:lnTo>
                    <a:pt x="379076" y="530199"/>
                  </a:lnTo>
                  <a:lnTo>
                    <a:pt x="3790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72709" y="374599"/>
              <a:ext cx="379095" cy="640715"/>
            </a:xfrm>
            <a:custGeom>
              <a:avLst/>
              <a:gdLst/>
              <a:ahLst/>
              <a:cxnLst/>
              <a:rect l="l" t="t" r="r" b="b"/>
              <a:pathLst>
                <a:path w="379094" h="640715">
                  <a:moveTo>
                    <a:pt x="379076" y="0"/>
                  </a:moveTo>
                  <a:lnTo>
                    <a:pt x="0" y="73638"/>
                  </a:lnTo>
                  <a:lnTo>
                    <a:pt x="0" y="640658"/>
                  </a:lnTo>
                  <a:lnTo>
                    <a:pt x="379076" y="530199"/>
                  </a:lnTo>
                  <a:lnTo>
                    <a:pt x="379076" y="0"/>
                  </a:lnTo>
                  <a:close/>
                </a:path>
              </a:pathLst>
            </a:custGeom>
            <a:ln w="7759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72709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347486" y="0"/>
                  </a:moveTo>
                  <a:lnTo>
                    <a:pt x="0" y="103094"/>
                  </a:lnTo>
                  <a:lnTo>
                    <a:pt x="0" y="670114"/>
                  </a:lnTo>
                  <a:lnTo>
                    <a:pt x="347486" y="530199"/>
                  </a:lnTo>
                  <a:lnTo>
                    <a:pt x="347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72709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347486" y="0"/>
                  </a:moveTo>
                  <a:lnTo>
                    <a:pt x="0" y="103094"/>
                  </a:lnTo>
                  <a:lnTo>
                    <a:pt x="0" y="670114"/>
                  </a:lnTo>
                  <a:lnTo>
                    <a:pt x="347486" y="530199"/>
                  </a:lnTo>
                  <a:lnTo>
                    <a:pt x="347486" y="0"/>
                  </a:lnTo>
                  <a:close/>
                </a:path>
              </a:pathLst>
            </a:custGeom>
            <a:ln w="7784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72709" y="676518"/>
              <a:ext cx="300355" cy="339090"/>
            </a:xfrm>
            <a:custGeom>
              <a:avLst/>
              <a:gdLst/>
              <a:ahLst/>
              <a:cxnLst/>
              <a:rect l="l" t="t" r="r" b="b"/>
              <a:pathLst>
                <a:path w="300355" h="339090">
                  <a:moveTo>
                    <a:pt x="300102" y="0"/>
                  </a:moveTo>
                  <a:lnTo>
                    <a:pt x="0" y="147277"/>
                  </a:lnTo>
                  <a:lnTo>
                    <a:pt x="0" y="338739"/>
                  </a:lnTo>
                  <a:lnTo>
                    <a:pt x="300102" y="191460"/>
                  </a:lnTo>
                  <a:lnTo>
                    <a:pt x="300102" y="0"/>
                  </a:lnTo>
                  <a:close/>
                </a:path>
              </a:pathLst>
            </a:custGeom>
            <a:solidFill>
              <a:srgbClr val="EB3C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2709" y="485057"/>
              <a:ext cx="300355" cy="339090"/>
            </a:xfrm>
            <a:custGeom>
              <a:avLst/>
              <a:gdLst/>
              <a:ahLst/>
              <a:cxnLst/>
              <a:rect l="l" t="t" r="r" b="b"/>
              <a:pathLst>
                <a:path w="300355" h="339090">
                  <a:moveTo>
                    <a:pt x="300102" y="0"/>
                  </a:moveTo>
                  <a:lnTo>
                    <a:pt x="0" y="154641"/>
                  </a:lnTo>
                  <a:lnTo>
                    <a:pt x="0" y="338738"/>
                  </a:lnTo>
                  <a:lnTo>
                    <a:pt x="300102" y="191460"/>
                  </a:lnTo>
                  <a:lnTo>
                    <a:pt x="300102" y="0"/>
                  </a:lnTo>
                  <a:close/>
                </a:path>
              </a:pathLst>
            </a:custGeom>
            <a:solidFill>
              <a:srgbClr val="0088E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93623" y="308330"/>
              <a:ext cx="679450" cy="707390"/>
            </a:xfrm>
            <a:custGeom>
              <a:avLst/>
              <a:gdLst/>
              <a:ahLst/>
              <a:cxnLst/>
              <a:rect l="l" t="t" r="r" b="b"/>
              <a:pathLst>
                <a:path w="679450" h="707390">
                  <a:moveTo>
                    <a:pt x="679183" y="0"/>
                  </a:moveTo>
                  <a:lnTo>
                    <a:pt x="379082" y="139915"/>
                  </a:lnTo>
                  <a:lnTo>
                    <a:pt x="0" y="66281"/>
                  </a:lnTo>
                  <a:lnTo>
                    <a:pt x="0" y="596480"/>
                  </a:lnTo>
                  <a:lnTo>
                    <a:pt x="379082" y="706932"/>
                  </a:lnTo>
                  <a:lnTo>
                    <a:pt x="379082" y="331381"/>
                  </a:lnTo>
                  <a:lnTo>
                    <a:pt x="679183" y="176733"/>
                  </a:lnTo>
                  <a:lnTo>
                    <a:pt x="679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93632" y="374599"/>
              <a:ext cx="379095" cy="640715"/>
            </a:xfrm>
            <a:custGeom>
              <a:avLst/>
              <a:gdLst/>
              <a:ahLst/>
              <a:cxnLst/>
              <a:rect l="l" t="t" r="r" b="b"/>
              <a:pathLst>
                <a:path w="379094" h="640715">
                  <a:moveTo>
                    <a:pt x="0" y="0"/>
                  </a:moveTo>
                  <a:lnTo>
                    <a:pt x="379076" y="73638"/>
                  </a:lnTo>
                  <a:lnTo>
                    <a:pt x="379076" y="640658"/>
                  </a:lnTo>
                  <a:lnTo>
                    <a:pt x="0" y="530199"/>
                  </a:lnTo>
                  <a:lnTo>
                    <a:pt x="0" y="0"/>
                  </a:lnTo>
                  <a:close/>
                </a:path>
              </a:pathLst>
            </a:custGeom>
            <a:ln w="7759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5222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0" y="0"/>
                  </a:moveTo>
                  <a:lnTo>
                    <a:pt x="0" y="530199"/>
                  </a:lnTo>
                  <a:lnTo>
                    <a:pt x="347486" y="670114"/>
                  </a:lnTo>
                  <a:lnTo>
                    <a:pt x="347486" y="1030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25222" y="345144"/>
              <a:ext cx="347980" cy="670560"/>
            </a:xfrm>
            <a:custGeom>
              <a:avLst/>
              <a:gdLst/>
              <a:ahLst/>
              <a:cxnLst/>
              <a:rect l="l" t="t" r="r" b="b"/>
              <a:pathLst>
                <a:path w="347980" h="670560">
                  <a:moveTo>
                    <a:pt x="0" y="0"/>
                  </a:moveTo>
                  <a:lnTo>
                    <a:pt x="347486" y="103094"/>
                  </a:lnTo>
                  <a:lnTo>
                    <a:pt x="347486" y="670114"/>
                  </a:lnTo>
                  <a:lnTo>
                    <a:pt x="0" y="530199"/>
                  </a:lnTo>
                  <a:lnTo>
                    <a:pt x="0" y="0"/>
                  </a:lnTo>
                  <a:close/>
                </a:path>
              </a:pathLst>
            </a:custGeom>
            <a:ln w="7784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2606" y="308324"/>
              <a:ext cx="300355" cy="707390"/>
            </a:xfrm>
            <a:custGeom>
              <a:avLst/>
              <a:gdLst/>
              <a:ahLst/>
              <a:cxnLst/>
              <a:rect l="l" t="t" r="r" b="b"/>
              <a:pathLst>
                <a:path w="300355" h="707390">
                  <a:moveTo>
                    <a:pt x="0" y="0"/>
                  </a:moveTo>
                  <a:lnTo>
                    <a:pt x="0" y="559654"/>
                  </a:lnTo>
                  <a:lnTo>
                    <a:pt x="300102" y="706933"/>
                  </a:lnTo>
                  <a:lnTo>
                    <a:pt x="300102" y="139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72606" y="308324"/>
              <a:ext cx="600710" cy="707390"/>
            </a:xfrm>
            <a:custGeom>
              <a:avLst/>
              <a:gdLst/>
              <a:ahLst/>
              <a:cxnLst/>
              <a:rect l="l" t="t" r="r" b="b"/>
              <a:pathLst>
                <a:path w="600710" h="707390">
                  <a:moveTo>
                    <a:pt x="0" y="0"/>
                  </a:moveTo>
                  <a:lnTo>
                    <a:pt x="300102" y="139913"/>
                  </a:lnTo>
                  <a:lnTo>
                    <a:pt x="300102" y="706933"/>
                  </a:lnTo>
                  <a:lnTo>
                    <a:pt x="0" y="559654"/>
                  </a:lnTo>
                  <a:lnTo>
                    <a:pt x="0" y="0"/>
                  </a:lnTo>
                  <a:close/>
                </a:path>
                <a:path w="600710" h="707390">
                  <a:moveTo>
                    <a:pt x="600204" y="0"/>
                  </a:moveTo>
                  <a:lnTo>
                    <a:pt x="300102" y="139913"/>
                  </a:lnTo>
                  <a:lnTo>
                    <a:pt x="300102" y="706933"/>
                  </a:lnTo>
                  <a:lnTo>
                    <a:pt x="600204" y="559654"/>
                  </a:lnTo>
                  <a:lnTo>
                    <a:pt x="600204" y="0"/>
                  </a:lnTo>
                  <a:close/>
                </a:path>
              </a:pathLst>
            </a:custGeom>
            <a:ln w="7630">
              <a:solidFill>
                <a:srgbClr val="797D8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01632" y="197859"/>
              <a:ext cx="142240" cy="353695"/>
            </a:xfrm>
            <a:custGeom>
              <a:avLst/>
              <a:gdLst/>
              <a:ahLst/>
              <a:cxnLst/>
              <a:rect l="l" t="t" r="r" b="b"/>
              <a:pathLst>
                <a:path w="142240" h="353695">
                  <a:moveTo>
                    <a:pt x="71076" y="0"/>
                  </a:moveTo>
                  <a:lnTo>
                    <a:pt x="41924" y="44487"/>
                  </a:lnTo>
                  <a:lnTo>
                    <a:pt x="19990" y="89406"/>
                  </a:lnTo>
                  <a:lnTo>
                    <a:pt x="5830" y="134497"/>
                  </a:lnTo>
                  <a:lnTo>
                    <a:pt x="0" y="179500"/>
                  </a:lnTo>
                  <a:lnTo>
                    <a:pt x="3054" y="224159"/>
                  </a:lnTo>
                  <a:lnTo>
                    <a:pt x="15548" y="268213"/>
                  </a:lnTo>
                  <a:lnTo>
                    <a:pt x="38037" y="311404"/>
                  </a:lnTo>
                  <a:lnTo>
                    <a:pt x="71076" y="353473"/>
                  </a:lnTo>
                  <a:lnTo>
                    <a:pt x="104116" y="311404"/>
                  </a:lnTo>
                  <a:lnTo>
                    <a:pt x="126605" y="268213"/>
                  </a:lnTo>
                  <a:lnTo>
                    <a:pt x="139099" y="224159"/>
                  </a:lnTo>
                  <a:lnTo>
                    <a:pt x="142153" y="179500"/>
                  </a:lnTo>
                  <a:lnTo>
                    <a:pt x="136323" y="134497"/>
                  </a:lnTo>
                  <a:lnTo>
                    <a:pt x="122163" y="89406"/>
                  </a:lnTo>
                  <a:lnTo>
                    <a:pt x="100229" y="44487"/>
                  </a:lnTo>
                  <a:lnTo>
                    <a:pt x="71076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01632" y="197859"/>
              <a:ext cx="142240" cy="353695"/>
            </a:xfrm>
            <a:custGeom>
              <a:avLst/>
              <a:gdLst/>
              <a:ahLst/>
              <a:cxnLst/>
              <a:rect l="l" t="t" r="r" b="b"/>
              <a:pathLst>
                <a:path w="142240" h="353695">
                  <a:moveTo>
                    <a:pt x="71076" y="353473"/>
                  </a:moveTo>
                  <a:lnTo>
                    <a:pt x="38037" y="311404"/>
                  </a:lnTo>
                  <a:lnTo>
                    <a:pt x="15548" y="268213"/>
                  </a:lnTo>
                  <a:lnTo>
                    <a:pt x="3054" y="224159"/>
                  </a:lnTo>
                  <a:lnTo>
                    <a:pt x="0" y="179500"/>
                  </a:lnTo>
                  <a:lnTo>
                    <a:pt x="5830" y="134497"/>
                  </a:lnTo>
                  <a:lnTo>
                    <a:pt x="19990" y="89406"/>
                  </a:lnTo>
                  <a:lnTo>
                    <a:pt x="41924" y="44487"/>
                  </a:lnTo>
                  <a:lnTo>
                    <a:pt x="71076" y="0"/>
                  </a:lnTo>
                  <a:lnTo>
                    <a:pt x="100229" y="44487"/>
                  </a:lnTo>
                  <a:lnTo>
                    <a:pt x="122163" y="89406"/>
                  </a:lnTo>
                  <a:lnTo>
                    <a:pt x="136323" y="134497"/>
                  </a:lnTo>
                  <a:lnTo>
                    <a:pt x="142153" y="179500"/>
                  </a:lnTo>
                  <a:lnTo>
                    <a:pt x="139099" y="224159"/>
                  </a:lnTo>
                  <a:lnTo>
                    <a:pt x="126605" y="268213"/>
                  </a:lnTo>
                  <a:lnTo>
                    <a:pt x="104116" y="311404"/>
                  </a:lnTo>
                  <a:lnTo>
                    <a:pt x="71076" y="353473"/>
                  </a:lnTo>
                  <a:close/>
                </a:path>
              </a:pathLst>
            </a:custGeom>
            <a:ln w="7823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72709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0"/>
                  </a:move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lnTo>
                    <a:pt x="42186" y="257333"/>
                  </a:lnTo>
                  <a:lnTo>
                    <a:pt x="79838" y="240246"/>
                  </a:lnTo>
                  <a:lnTo>
                    <a:pt x="112862" y="214875"/>
                  </a:lnTo>
                  <a:lnTo>
                    <a:pt x="141166" y="182255"/>
                  </a:lnTo>
                  <a:lnTo>
                    <a:pt x="164658" y="143423"/>
                  </a:lnTo>
                  <a:lnTo>
                    <a:pt x="183245" y="99412"/>
                  </a:lnTo>
                  <a:lnTo>
                    <a:pt x="196834" y="51259"/>
                  </a:lnTo>
                  <a:lnTo>
                    <a:pt x="205333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72709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265099"/>
                  </a:moveTo>
                  <a:lnTo>
                    <a:pt x="42186" y="257333"/>
                  </a:lnTo>
                  <a:lnTo>
                    <a:pt x="79838" y="240246"/>
                  </a:lnTo>
                  <a:lnTo>
                    <a:pt x="112862" y="214875"/>
                  </a:lnTo>
                  <a:lnTo>
                    <a:pt x="141166" y="182255"/>
                  </a:lnTo>
                  <a:lnTo>
                    <a:pt x="164658" y="143423"/>
                  </a:lnTo>
                  <a:lnTo>
                    <a:pt x="183245" y="99412"/>
                  </a:lnTo>
                  <a:lnTo>
                    <a:pt x="196834" y="51259"/>
                  </a:lnTo>
                  <a:lnTo>
                    <a:pt x="205333" y="0"/>
                  </a:ln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72709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0"/>
                  </a:move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lnTo>
                    <a:pt x="42186" y="255218"/>
                  </a:lnTo>
                  <a:lnTo>
                    <a:pt x="79838" y="237139"/>
                  </a:lnTo>
                  <a:lnTo>
                    <a:pt x="112862" y="211639"/>
                  </a:lnTo>
                  <a:lnTo>
                    <a:pt x="141166" y="179494"/>
                  </a:lnTo>
                  <a:lnTo>
                    <a:pt x="164658" y="141481"/>
                  </a:lnTo>
                  <a:lnTo>
                    <a:pt x="183245" y="98376"/>
                  </a:lnTo>
                  <a:lnTo>
                    <a:pt x="196834" y="50957"/>
                  </a:lnTo>
                  <a:lnTo>
                    <a:pt x="205333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2709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265099"/>
                  </a:moveTo>
                  <a:lnTo>
                    <a:pt x="42186" y="255218"/>
                  </a:lnTo>
                  <a:lnTo>
                    <a:pt x="79838" y="237139"/>
                  </a:lnTo>
                  <a:lnTo>
                    <a:pt x="112862" y="211639"/>
                  </a:lnTo>
                  <a:lnTo>
                    <a:pt x="141166" y="179494"/>
                  </a:lnTo>
                  <a:lnTo>
                    <a:pt x="164658" y="141481"/>
                  </a:lnTo>
                  <a:lnTo>
                    <a:pt x="183245" y="98376"/>
                  </a:lnTo>
                  <a:lnTo>
                    <a:pt x="196834" y="50957"/>
                  </a:lnTo>
                  <a:lnTo>
                    <a:pt x="205333" y="0"/>
                  </a:lnTo>
                  <a:lnTo>
                    <a:pt x="157964" y="21056"/>
                  </a:lnTo>
                  <a:lnTo>
                    <a:pt x="116610" y="45563"/>
                  </a:lnTo>
                  <a:lnTo>
                    <a:pt x="81365" y="73523"/>
                  </a:lnTo>
                  <a:lnTo>
                    <a:pt x="52320" y="104935"/>
                  </a:lnTo>
                  <a:lnTo>
                    <a:pt x="29569" y="139798"/>
                  </a:lnTo>
                  <a:lnTo>
                    <a:pt x="13203" y="178113"/>
                  </a:lnTo>
                  <a:lnTo>
                    <a:pt x="3316" y="219880"/>
                  </a:lnTo>
                  <a:lnTo>
                    <a:pt x="0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67375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0"/>
                  </a:moveTo>
                  <a:lnTo>
                    <a:pt x="8498" y="51259"/>
                  </a:lnTo>
                  <a:lnTo>
                    <a:pt x="22088" y="99412"/>
                  </a:lnTo>
                  <a:lnTo>
                    <a:pt x="40674" y="143423"/>
                  </a:lnTo>
                  <a:lnTo>
                    <a:pt x="64166" y="182255"/>
                  </a:lnTo>
                  <a:lnTo>
                    <a:pt x="92470" y="214875"/>
                  </a:lnTo>
                  <a:lnTo>
                    <a:pt x="125495" y="240246"/>
                  </a:lnTo>
                  <a:lnTo>
                    <a:pt x="163146" y="257333"/>
                  </a:lnTo>
                  <a:lnTo>
                    <a:pt x="205333" y="265099"/>
                  </a:lnTo>
                  <a:lnTo>
                    <a:pt x="202016" y="219880"/>
                  </a:lnTo>
                  <a:lnTo>
                    <a:pt x="192129" y="178113"/>
                  </a:lnTo>
                  <a:lnTo>
                    <a:pt x="175764" y="139798"/>
                  </a:lnTo>
                  <a:lnTo>
                    <a:pt x="153012" y="104935"/>
                  </a:lnTo>
                  <a:lnTo>
                    <a:pt x="123968" y="73523"/>
                  </a:lnTo>
                  <a:lnTo>
                    <a:pt x="88722" y="45563"/>
                  </a:lnTo>
                  <a:lnTo>
                    <a:pt x="47369" y="21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67375" y="426146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265099"/>
                  </a:moveTo>
                  <a:lnTo>
                    <a:pt x="163146" y="257333"/>
                  </a:lnTo>
                  <a:lnTo>
                    <a:pt x="125495" y="240246"/>
                  </a:lnTo>
                  <a:lnTo>
                    <a:pt x="92470" y="214875"/>
                  </a:lnTo>
                  <a:lnTo>
                    <a:pt x="64166" y="182255"/>
                  </a:lnTo>
                  <a:lnTo>
                    <a:pt x="40674" y="143423"/>
                  </a:lnTo>
                  <a:lnTo>
                    <a:pt x="22088" y="99412"/>
                  </a:lnTo>
                  <a:lnTo>
                    <a:pt x="8498" y="51259"/>
                  </a:lnTo>
                  <a:lnTo>
                    <a:pt x="0" y="0"/>
                  </a:lnTo>
                  <a:lnTo>
                    <a:pt x="47369" y="21056"/>
                  </a:lnTo>
                  <a:lnTo>
                    <a:pt x="88722" y="45563"/>
                  </a:lnTo>
                  <a:lnTo>
                    <a:pt x="123968" y="73523"/>
                  </a:lnTo>
                  <a:lnTo>
                    <a:pt x="153012" y="104935"/>
                  </a:lnTo>
                  <a:lnTo>
                    <a:pt x="175764" y="139798"/>
                  </a:lnTo>
                  <a:lnTo>
                    <a:pt x="192129" y="178113"/>
                  </a:lnTo>
                  <a:lnTo>
                    <a:pt x="202016" y="219880"/>
                  </a:lnTo>
                  <a:lnTo>
                    <a:pt x="205333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67375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0" y="0"/>
                  </a:moveTo>
                  <a:lnTo>
                    <a:pt x="8498" y="50957"/>
                  </a:lnTo>
                  <a:lnTo>
                    <a:pt x="22088" y="98376"/>
                  </a:lnTo>
                  <a:lnTo>
                    <a:pt x="40674" y="141481"/>
                  </a:lnTo>
                  <a:lnTo>
                    <a:pt x="64166" y="179494"/>
                  </a:lnTo>
                  <a:lnTo>
                    <a:pt x="92470" y="211639"/>
                  </a:lnTo>
                  <a:lnTo>
                    <a:pt x="125495" y="237139"/>
                  </a:lnTo>
                  <a:lnTo>
                    <a:pt x="163146" y="255218"/>
                  </a:lnTo>
                  <a:lnTo>
                    <a:pt x="205333" y="265099"/>
                  </a:lnTo>
                  <a:lnTo>
                    <a:pt x="202016" y="219880"/>
                  </a:lnTo>
                  <a:lnTo>
                    <a:pt x="192129" y="178113"/>
                  </a:lnTo>
                  <a:lnTo>
                    <a:pt x="175764" y="139798"/>
                  </a:lnTo>
                  <a:lnTo>
                    <a:pt x="153012" y="104935"/>
                  </a:lnTo>
                  <a:lnTo>
                    <a:pt x="123968" y="73523"/>
                  </a:lnTo>
                  <a:lnTo>
                    <a:pt x="88722" y="45563"/>
                  </a:lnTo>
                  <a:lnTo>
                    <a:pt x="47369" y="21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67375" y="669154"/>
              <a:ext cx="205740" cy="265430"/>
            </a:xfrm>
            <a:custGeom>
              <a:avLst/>
              <a:gdLst/>
              <a:ahLst/>
              <a:cxnLst/>
              <a:rect l="l" t="t" r="r" b="b"/>
              <a:pathLst>
                <a:path w="205740" h="265430">
                  <a:moveTo>
                    <a:pt x="205333" y="265099"/>
                  </a:moveTo>
                  <a:lnTo>
                    <a:pt x="163146" y="255218"/>
                  </a:lnTo>
                  <a:lnTo>
                    <a:pt x="125495" y="237139"/>
                  </a:lnTo>
                  <a:lnTo>
                    <a:pt x="92470" y="211639"/>
                  </a:lnTo>
                  <a:lnTo>
                    <a:pt x="64166" y="179494"/>
                  </a:lnTo>
                  <a:lnTo>
                    <a:pt x="40674" y="141481"/>
                  </a:lnTo>
                  <a:lnTo>
                    <a:pt x="22088" y="98376"/>
                  </a:lnTo>
                  <a:lnTo>
                    <a:pt x="8498" y="50957"/>
                  </a:lnTo>
                  <a:lnTo>
                    <a:pt x="0" y="0"/>
                  </a:lnTo>
                  <a:lnTo>
                    <a:pt x="47369" y="21056"/>
                  </a:lnTo>
                  <a:lnTo>
                    <a:pt x="88722" y="45563"/>
                  </a:lnTo>
                  <a:lnTo>
                    <a:pt x="123968" y="73523"/>
                  </a:lnTo>
                  <a:lnTo>
                    <a:pt x="153012" y="104935"/>
                  </a:lnTo>
                  <a:lnTo>
                    <a:pt x="175764" y="139798"/>
                  </a:lnTo>
                  <a:lnTo>
                    <a:pt x="192129" y="178113"/>
                  </a:lnTo>
                  <a:lnTo>
                    <a:pt x="202016" y="219880"/>
                  </a:lnTo>
                  <a:lnTo>
                    <a:pt x="205333" y="265099"/>
                  </a:lnTo>
                  <a:close/>
                </a:path>
              </a:pathLst>
            </a:custGeom>
            <a:ln w="7697">
              <a:solidFill>
                <a:srgbClr val="00904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72709" y="492421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522836"/>
                  </a:moveTo>
                  <a:lnTo>
                    <a:pt x="0" y="0"/>
                  </a:lnTo>
                </a:path>
              </a:pathLst>
            </a:custGeom>
            <a:ln w="7897">
              <a:solidFill>
                <a:srgbClr val="009D4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90915" y="1089111"/>
            <a:ext cx="422909" cy="56172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Общий</a:t>
            </a:r>
            <a:r>
              <a:rPr kumimoji="0" sz="2800" b="1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алгоритм</a:t>
            </a: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работы</a:t>
            </a:r>
            <a:r>
              <a:rPr kumimoji="0" sz="2800" b="1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в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АИС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24400" y="2286000"/>
            <a:ext cx="10297795" cy="1074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Установка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1С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тонкий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клиент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Получение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логина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пароля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Формирование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0" normalizeH="0" baseline="0" noProof="0" dirty="0" err="1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реестра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1" i="0" u="none" strike="noStrike" kern="0" cap="none" spc="-25" normalizeH="0" baseline="0" noProof="0" dirty="0" smtClean="0">
                <a:ln>
                  <a:noFill/>
                </a:ln>
                <a:solidFill>
                  <a:srgbClr val="333E50"/>
                </a:solidFill>
                <a:effectLst/>
                <a:uLnTx/>
                <a:uFillTx/>
                <a:latin typeface="Calibri"/>
                <a:cs typeface="Calibri"/>
              </a:rPr>
              <a:t>ТОП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2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441959"/>
            <a:ext cx="96520" cy="904240"/>
          </a:xfrm>
          <a:custGeom>
            <a:avLst/>
            <a:gdLst/>
            <a:ahLst/>
            <a:cxnLst/>
            <a:rect l="l" t="t" r="r" b="b"/>
            <a:pathLst>
              <a:path w="96520" h="904240">
                <a:moveTo>
                  <a:pt x="96012" y="0"/>
                </a:moveTo>
                <a:lnTo>
                  <a:pt x="0" y="0"/>
                </a:lnTo>
                <a:lnTo>
                  <a:pt x="0" y="903732"/>
                </a:lnTo>
                <a:lnTo>
                  <a:pt x="96012" y="903732"/>
                </a:lnTo>
                <a:lnTo>
                  <a:pt x="960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212" y="316433"/>
            <a:ext cx="4488180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90"/>
              </a:spcBef>
            </a:pPr>
            <a:r>
              <a:rPr spc="-195" dirty="0"/>
              <a:t>Краткие</a:t>
            </a:r>
            <a:r>
              <a:rPr spc="-25" dirty="0"/>
              <a:t> </a:t>
            </a:r>
            <a:r>
              <a:rPr spc="-45" dirty="0"/>
              <a:t>паспорта </a:t>
            </a:r>
            <a:r>
              <a:rPr spc="-220" dirty="0"/>
              <a:t>организаций</a:t>
            </a:r>
            <a:r>
              <a:rPr spc="50" dirty="0"/>
              <a:t> </a:t>
            </a:r>
            <a:r>
              <a:rPr spc="-185" dirty="0"/>
              <a:t>Профсоюза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46531" y="376427"/>
            <a:ext cx="11558270" cy="5803900"/>
            <a:chOff x="446531" y="376427"/>
            <a:chExt cx="11558270" cy="5803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2" y="376427"/>
              <a:ext cx="1431036" cy="9585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531" y="1868424"/>
              <a:ext cx="5364480" cy="15605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0008" y="1868424"/>
              <a:ext cx="5623560" cy="43113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60008" y="2229611"/>
              <a:ext cx="5554980" cy="3729354"/>
            </a:xfrm>
            <a:custGeom>
              <a:avLst/>
              <a:gdLst/>
              <a:ahLst/>
              <a:cxnLst/>
              <a:rect l="l" t="t" r="r" b="b"/>
              <a:pathLst>
                <a:path w="5554980" h="3729354">
                  <a:moveTo>
                    <a:pt x="2220468" y="0"/>
                  </a:moveTo>
                  <a:lnTo>
                    <a:pt x="1519428" y="0"/>
                  </a:lnTo>
                  <a:lnTo>
                    <a:pt x="1519428" y="224028"/>
                  </a:lnTo>
                  <a:lnTo>
                    <a:pt x="2220468" y="224028"/>
                  </a:lnTo>
                  <a:lnTo>
                    <a:pt x="2220468" y="0"/>
                  </a:lnTo>
                  <a:close/>
                </a:path>
                <a:path w="5554980" h="3729354">
                  <a:moveTo>
                    <a:pt x="4197096" y="2272296"/>
                  </a:moveTo>
                  <a:lnTo>
                    <a:pt x="1042416" y="2272296"/>
                  </a:lnTo>
                  <a:lnTo>
                    <a:pt x="1042416" y="2441448"/>
                  </a:lnTo>
                  <a:lnTo>
                    <a:pt x="4197096" y="2441448"/>
                  </a:lnTo>
                  <a:lnTo>
                    <a:pt x="4197096" y="2272296"/>
                  </a:lnTo>
                  <a:close/>
                </a:path>
                <a:path w="5554980" h="3729354">
                  <a:moveTo>
                    <a:pt x="4197096" y="1911108"/>
                  </a:moveTo>
                  <a:lnTo>
                    <a:pt x="1042416" y="1911108"/>
                  </a:lnTo>
                  <a:lnTo>
                    <a:pt x="1042416" y="2080260"/>
                  </a:lnTo>
                  <a:lnTo>
                    <a:pt x="4197096" y="2080260"/>
                  </a:lnTo>
                  <a:lnTo>
                    <a:pt x="4197096" y="1911108"/>
                  </a:lnTo>
                  <a:close/>
                </a:path>
                <a:path w="5554980" h="3729354">
                  <a:moveTo>
                    <a:pt x="4273296" y="432816"/>
                  </a:moveTo>
                  <a:lnTo>
                    <a:pt x="1315212" y="432816"/>
                  </a:lnTo>
                  <a:lnTo>
                    <a:pt x="1315212" y="571500"/>
                  </a:lnTo>
                  <a:lnTo>
                    <a:pt x="4273296" y="571500"/>
                  </a:lnTo>
                  <a:lnTo>
                    <a:pt x="4273296" y="432816"/>
                  </a:lnTo>
                  <a:close/>
                </a:path>
                <a:path w="5554980" h="3729354">
                  <a:moveTo>
                    <a:pt x="4351020" y="1580388"/>
                  </a:moveTo>
                  <a:lnTo>
                    <a:pt x="1194816" y="1580388"/>
                  </a:lnTo>
                  <a:lnTo>
                    <a:pt x="1194816" y="1749552"/>
                  </a:lnTo>
                  <a:lnTo>
                    <a:pt x="4351020" y="1749552"/>
                  </a:lnTo>
                  <a:lnTo>
                    <a:pt x="4351020" y="1580388"/>
                  </a:lnTo>
                  <a:close/>
                </a:path>
                <a:path w="5554980" h="3729354">
                  <a:moveTo>
                    <a:pt x="4351020" y="1252728"/>
                  </a:moveTo>
                  <a:lnTo>
                    <a:pt x="1194816" y="1252728"/>
                  </a:lnTo>
                  <a:lnTo>
                    <a:pt x="1194816" y="1421892"/>
                  </a:lnTo>
                  <a:lnTo>
                    <a:pt x="4351020" y="1421892"/>
                  </a:lnTo>
                  <a:lnTo>
                    <a:pt x="4351020" y="1252728"/>
                  </a:lnTo>
                  <a:close/>
                </a:path>
                <a:path w="5554980" h="3729354">
                  <a:moveTo>
                    <a:pt x="5314188" y="242316"/>
                  </a:moveTo>
                  <a:lnTo>
                    <a:pt x="4081272" y="242316"/>
                  </a:lnTo>
                  <a:lnTo>
                    <a:pt x="4081272" y="381000"/>
                  </a:lnTo>
                  <a:lnTo>
                    <a:pt x="5314188" y="381000"/>
                  </a:lnTo>
                  <a:lnTo>
                    <a:pt x="5314188" y="242316"/>
                  </a:lnTo>
                  <a:close/>
                </a:path>
                <a:path w="5554980" h="3729354">
                  <a:moveTo>
                    <a:pt x="5530596" y="739140"/>
                  </a:moveTo>
                  <a:lnTo>
                    <a:pt x="0" y="739140"/>
                  </a:lnTo>
                  <a:lnTo>
                    <a:pt x="0" y="1085088"/>
                  </a:lnTo>
                  <a:lnTo>
                    <a:pt x="5530596" y="1085088"/>
                  </a:lnTo>
                  <a:lnTo>
                    <a:pt x="5530596" y="739140"/>
                  </a:lnTo>
                  <a:close/>
                </a:path>
                <a:path w="5554980" h="3729354">
                  <a:moveTo>
                    <a:pt x="5554980" y="3590544"/>
                  </a:moveTo>
                  <a:lnTo>
                    <a:pt x="4599432" y="3590544"/>
                  </a:lnTo>
                  <a:lnTo>
                    <a:pt x="4599432" y="3729228"/>
                  </a:lnTo>
                  <a:lnTo>
                    <a:pt x="5554980" y="3729228"/>
                  </a:lnTo>
                  <a:lnTo>
                    <a:pt x="5554980" y="3590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536691" y="1892808"/>
              <a:ext cx="989330" cy="226060"/>
            </a:xfrm>
            <a:custGeom>
              <a:avLst/>
              <a:gdLst/>
              <a:ahLst/>
              <a:cxnLst/>
              <a:rect l="l" t="t" r="r" b="b"/>
              <a:pathLst>
                <a:path w="989329" h="226060">
                  <a:moveTo>
                    <a:pt x="876300" y="0"/>
                  </a:moveTo>
                  <a:lnTo>
                    <a:pt x="876300" y="56387"/>
                  </a:lnTo>
                  <a:lnTo>
                    <a:pt x="0" y="56387"/>
                  </a:lnTo>
                  <a:lnTo>
                    <a:pt x="0" y="169163"/>
                  </a:lnTo>
                  <a:lnTo>
                    <a:pt x="876300" y="169163"/>
                  </a:lnTo>
                  <a:lnTo>
                    <a:pt x="876300" y="225551"/>
                  </a:lnTo>
                  <a:lnTo>
                    <a:pt x="989076" y="112775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36691" y="1892808"/>
              <a:ext cx="989330" cy="226060"/>
            </a:xfrm>
            <a:custGeom>
              <a:avLst/>
              <a:gdLst/>
              <a:ahLst/>
              <a:cxnLst/>
              <a:rect l="l" t="t" r="r" b="b"/>
              <a:pathLst>
                <a:path w="989329" h="226060">
                  <a:moveTo>
                    <a:pt x="989076" y="112775"/>
                  </a:moveTo>
                  <a:lnTo>
                    <a:pt x="876300" y="0"/>
                  </a:lnTo>
                  <a:lnTo>
                    <a:pt x="876300" y="56387"/>
                  </a:lnTo>
                  <a:lnTo>
                    <a:pt x="0" y="56387"/>
                  </a:lnTo>
                  <a:lnTo>
                    <a:pt x="0" y="169163"/>
                  </a:lnTo>
                  <a:lnTo>
                    <a:pt x="876300" y="169163"/>
                  </a:lnTo>
                  <a:lnTo>
                    <a:pt x="876300" y="225551"/>
                  </a:lnTo>
                  <a:lnTo>
                    <a:pt x="989076" y="11277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0900" y="3977835"/>
            <a:ext cx="5303520" cy="139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2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Краткий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паспорт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организации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20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позволяет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получить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актуальные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данные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организации</a:t>
            </a:r>
            <a:r>
              <a:rPr kumimoji="0" sz="2000" b="0" i="0" u="none" strike="noStrike" kern="0" cap="none" spc="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сегодняшний</a:t>
            </a:r>
            <a:r>
              <a:rPr kumimoji="0" sz="20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день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без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формирования 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статистических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отчетов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2000" b="0" i="0" u="none" strike="noStrike" kern="0" cap="none" spc="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определенный</a:t>
            </a:r>
            <a:r>
              <a:rPr kumimoji="0" sz="2000" b="0" i="0" u="none" strike="noStrike" kern="0" cap="none" spc="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период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287000" y="381050"/>
            <a:ext cx="1504950" cy="771525"/>
            <a:chOff x="10287000" y="381050"/>
            <a:chExt cx="1504950" cy="771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495452"/>
              <a:ext cx="1504442" cy="656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1425" y="381050"/>
              <a:ext cx="276225" cy="443230"/>
            </a:xfrm>
            <a:custGeom>
              <a:avLst/>
              <a:gdLst/>
              <a:ahLst/>
              <a:cxnLst/>
              <a:rect l="l" t="t" r="r" b="b"/>
              <a:pathLst>
                <a:path w="276225" h="443230">
                  <a:moveTo>
                    <a:pt x="276225" y="0"/>
                  </a:moveTo>
                  <a:lnTo>
                    <a:pt x="0" y="0"/>
                  </a:lnTo>
                  <a:lnTo>
                    <a:pt x="0" y="442925"/>
                  </a:lnTo>
                  <a:lnTo>
                    <a:pt x="276225" y="4429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99358" y="401192"/>
            <a:ext cx="6110605" cy="12204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2069464">
              <a:lnSpc>
                <a:spcPts val="3030"/>
              </a:lnSpc>
              <a:spcBef>
                <a:spcPts val="470"/>
              </a:spcBef>
            </a:pPr>
            <a:r>
              <a:rPr spc="-10" dirty="0"/>
              <a:t>ПАСПОРТ ПЕРВИЧНОЙ</a:t>
            </a:r>
            <a:r>
              <a:rPr spc="-130" dirty="0"/>
              <a:t> </a:t>
            </a:r>
            <a:r>
              <a:rPr spc="-10" dirty="0"/>
              <a:t>ПРОФСОЮЗНОЙ</a:t>
            </a:r>
          </a:p>
          <a:p>
            <a:pPr marL="1464945">
              <a:lnSpc>
                <a:spcPts val="2975"/>
              </a:lnSpc>
            </a:pPr>
            <a:r>
              <a:rPr spc="-10" dirty="0"/>
              <a:t>ОРГАНИЗАЦИИ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000125" y="1637715"/>
            <a:ext cx="10401300" cy="5011420"/>
            <a:chOff x="1000125" y="1637715"/>
            <a:chExt cx="10401300" cy="50114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125" y="1637715"/>
              <a:ext cx="10401300" cy="501129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86175" y="4305300"/>
              <a:ext cx="2847975" cy="171450"/>
            </a:xfrm>
            <a:custGeom>
              <a:avLst/>
              <a:gdLst/>
              <a:ahLst/>
              <a:cxnLst/>
              <a:rect l="l" t="t" r="r" b="b"/>
              <a:pathLst>
                <a:path w="2847975" h="171450">
                  <a:moveTo>
                    <a:pt x="2847975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2847975" y="171450"/>
                  </a:lnTo>
                  <a:lnTo>
                    <a:pt x="2847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57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832</Words>
  <Application>Microsoft Office PowerPoint</Application>
  <PresentationFormat>Широкоэкранный</PresentationFormat>
  <Paragraphs>205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Calibri</vt:lpstr>
      <vt:lpstr>Georgia</vt:lpstr>
      <vt:lpstr>Arial</vt:lpstr>
      <vt:lpstr>Calibri Light</vt:lpstr>
      <vt:lpstr>Times New Roman</vt:lpstr>
      <vt:lpstr>Office Theme</vt:lpstr>
      <vt:lpstr>1_Office Theme</vt:lpstr>
      <vt:lpstr>Презентация PowerPoint</vt:lpstr>
      <vt:lpstr>Основные моменты ПРОЕКТА</vt:lpstr>
      <vt:lpstr>Презентация PowerPoint</vt:lpstr>
      <vt:lpstr>ДОСТУП В АИС</vt:lpstr>
      <vt:lpstr>НОРМАТИВНО-СПРАВОЧНАЯ ИНФОРМАЦИЯ</vt:lpstr>
      <vt:lpstr>НОРМАТИВНО-СПРАВОЧНАЯ ИНФОРМАЦИЯ</vt:lpstr>
      <vt:lpstr>Презентация PowerPoint</vt:lpstr>
      <vt:lpstr>Краткие паспорта организаций Профсоюза</vt:lpstr>
      <vt:lpstr>ПАСПОРТ ПЕРВИЧНОЙ ПРОФСОЮЗНОЙ ОРГАНИЗАЦИИ</vt:lpstr>
      <vt:lpstr>ПАСПОРТ ППО ВКЛАДКА «РЕГИСТРАЦИЯ»</vt:lpstr>
      <vt:lpstr>ПАСПОРТ ППО ВКЛАДКА «ПРЕДСЕДАТЕЛЬ»</vt:lpstr>
      <vt:lpstr>ПАСПОРТ ППО ВКЛАДКА «ПРЕДСЕДАТЕЛЬ»</vt:lpstr>
      <vt:lpstr>ПАСПОРТ ППО ВКЛАДКА «ПРОФАКТИВ»</vt:lpstr>
      <vt:lpstr>ПАСПОРТ ППО ВКЛАДКА «ШТАТ»</vt:lpstr>
      <vt:lpstr>Презентация PowerPoint</vt:lpstr>
      <vt:lpstr>ПАСПОРТ ППО ВКЛАДКА «ШТАТ»</vt:lpstr>
      <vt:lpstr>ПАСПОРТ ППО ВКЛАДКА «ОРГАНИЗАЦИЯ»</vt:lpstr>
      <vt:lpstr>ПАСПОРТ ППО ВКЛАДКА «ОРГАНИЗАЦИЯ»</vt:lpstr>
      <vt:lpstr>ПАСПОРТ ППО ВКЛАДКА «ОРГАНИЗАЦИЯ»</vt:lpstr>
      <vt:lpstr>ПАСПОРТ ППО ВКЛАДКА «СПИСОК ЧП»</vt:lpstr>
      <vt:lpstr>ПАСПОРТ ППО ВКЛАДКА «СПИСОК ЧП»</vt:lpstr>
      <vt:lpstr>ПАСПОРТ ППО ВКЛАДКА «СПИСОК ЧП»</vt:lpstr>
      <vt:lpstr>ПАСПОРТ ППО ВКЛАДКА «СПИСОК ЧП»</vt:lpstr>
      <vt:lpstr>ПАСПОРТ ППО ВКЛАДКА «СПИСОК ЧП»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УЧЕТНАЯ КАРТОЧКА ЧЛЕНА ПРОФСОЮЗА</vt:lpstr>
      <vt:lpstr>СОГЛАСИЕ НА ОБРАБОТКУ ПЕРСОНАЛЬНЫХ ДАННЫХ</vt:lpstr>
      <vt:lpstr>ВЫПУСК ЭПБ</vt:lpstr>
      <vt:lpstr>СТАТУС ЭПБ</vt:lpstr>
      <vt:lpstr>Отчеты о работе организаций Профсоюза в АИС</vt:lpstr>
      <vt:lpstr>Отчетность организаций Профсоюза</vt:lpstr>
      <vt:lpstr>Информирование через АИС</vt:lpstr>
      <vt:lpstr>Информационные письма с почты reestr@eseur.ru</vt:lpstr>
      <vt:lpstr>Презентация PowerPoint</vt:lpstr>
      <vt:lpstr>Опросы (тестирование) через АИС</vt:lpstr>
      <vt:lpstr>Мобильная версия АИС</vt:lpstr>
      <vt:lpstr>Председатель организации Профсоюза получает мобильно-рабочее место</vt:lpstr>
      <vt:lpstr>С помощью мобильной версии АИС</vt:lpstr>
      <vt:lpstr>С помощью мобильной версии можно зарегистрировать участников мероприятия</vt:lpstr>
      <vt:lpstr>Онлайн-сервис «Прием в Профсоюз»</vt:lpstr>
      <vt:lpstr>Для формирования личного кабинета члена Профсоюза необходимо авторизоваться</vt:lpstr>
      <vt:lpstr>В личном кабинете можно подать заявление о вступлении в Профсоюз</vt:lpstr>
      <vt:lpstr>Заполненные формы документов хранятся в учетной карточке члена Профсоюза в АИС</vt:lpstr>
      <vt:lpstr>Информационное письмо «Приветствие от Профсоюза»</vt:lpstr>
      <vt:lpstr>Информационное письмо тому, кто уже состоит на учете в АИС</vt:lpstr>
      <vt:lpstr>Уменьшение бумажного документооборота и его автоматизация</vt:lpstr>
      <vt:lpstr>Будущее начинается сегодня!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Геенко</dc:creator>
  <cp:lastModifiedBy>admin</cp:lastModifiedBy>
  <cp:revision>92</cp:revision>
  <dcterms:created xsi:type="dcterms:W3CDTF">2022-02-10T05:33:55Z</dcterms:created>
  <dcterms:modified xsi:type="dcterms:W3CDTF">2022-03-23T06:47:04Z</dcterms:modified>
</cp:coreProperties>
</file>